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5" r:id="rId1"/>
  </p:sldMasterIdLst>
  <p:notesMasterIdLst>
    <p:notesMasterId r:id="rId69"/>
  </p:notesMasterIdLst>
  <p:handoutMasterIdLst>
    <p:handoutMasterId r:id="rId70"/>
  </p:handoutMasterIdLst>
  <p:sldIdLst>
    <p:sldId id="378" r:id="rId2"/>
    <p:sldId id="259" r:id="rId3"/>
    <p:sldId id="363" r:id="rId4"/>
    <p:sldId id="348" r:id="rId5"/>
    <p:sldId id="349" r:id="rId6"/>
    <p:sldId id="298" r:id="rId7"/>
    <p:sldId id="299" r:id="rId8"/>
    <p:sldId id="263" r:id="rId9"/>
    <p:sldId id="350" r:id="rId10"/>
    <p:sldId id="351" r:id="rId11"/>
    <p:sldId id="353" r:id="rId12"/>
    <p:sldId id="373" r:id="rId13"/>
    <p:sldId id="301" r:id="rId14"/>
    <p:sldId id="374" r:id="rId15"/>
    <p:sldId id="266" r:id="rId16"/>
    <p:sldId id="267" r:id="rId17"/>
    <p:sldId id="358" r:id="rId18"/>
    <p:sldId id="354" r:id="rId19"/>
    <p:sldId id="364" r:id="rId20"/>
    <p:sldId id="269" r:id="rId21"/>
    <p:sldId id="270" r:id="rId22"/>
    <p:sldId id="271" r:id="rId23"/>
    <p:sldId id="273" r:id="rId24"/>
    <p:sldId id="272" r:id="rId25"/>
    <p:sldId id="303" r:id="rId26"/>
    <p:sldId id="361" r:id="rId27"/>
    <p:sldId id="275" r:id="rId28"/>
    <p:sldId id="276" r:id="rId29"/>
    <p:sldId id="277" r:id="rId30"/>
    <p:sldId id="278" r:id="rId31"/>
    <p:sldId id="304" r:id="rId32"/>
    <p:sldId id="279" r:id="rId33"/>
    <p:sldId id="280" r:id="rId34"/>
    <p:sldId id="281" r:id="rId35"/>
    <p:sldId id="326" r:id="rId36"/>
    <p:sldId id="356" r:id="rId37"/>
    <p:sldId id="282" r:id="rId38"/>
    <p:sldId id="306" r:id="rId39"/>
    <p:sldId id="307" r:id="rId40"/>
    <p:sldId id="284" r:id="rId41"/>
    <p:sldId id="308" r:id="rId42"/>
    <p:sldId id="310" r:id="rId43"/>
    <p:sldId id="311" r:id="rId44"/>
    <p:sldId id="285" r:id="rId45"/>
    <p:sldId id="313" r:id="rId46"/>
    <p:sldId id="286" r:id="rId47"/>
    <p:sldId id="288" r:id="rId48"/>
    <p:sldId id="357" r:id="rId49"/>
    <p:sldId id="289" r:id="rId50"/>
    <p:sldId id="290" r:id="rId51"/>
    <p:sldId id="292" r:id="rId52"/>
    <p:sldId id="318" r:id="rId53"/>
    <p:sldId id="291" r:id="rId54"/>
    <p:sldId id="316" r:id="rId55"/>
    <p:sldId id="317" r:id="rId56"/>
    <p:sldId id="367" r:id="rId57"/>
    <p:sldId id="293" r:id="rId58"/>
    <p:sldId id="341" r:id="rId59"/>
    <p:sldId id="342" r:id="rId60"/>
    <p:sldId id="294" r:id="rId61"/>
    <p:sldId id="375" r:id="rId62"/>
    <p:sldId id="321" r:id="rId63"/>
    <p:sldId id="366" r:id="rId64"/>
    <p:sldId id="368" r:id="rId65"/>
    <p:sldId id="369" r:id="rId66"/>
    <p:sldId id="370" r:id="rId67"/>
    <p:sldId id="377" r:id="rId68"/>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2"/>
        </a:solidFill>
        <a:latin typeface="Arial" pitchFamily="-108" charset="0"/>
        <a:ea typeface="+mn-ea"/>
        <a:cs typeface="+mn-cs"/>
      </a:defRPr>
    </a:lvl1pPr>
    <a:lvl2pPr marL="457200" algn="l" rtl="0" eaLnBrk="0" fontAlgn="base" hangingPunct="0">
      <a:spcBef>
        <a:spcPct val="0"/>
      </a:spcBef>
      <a:spcAft>
        <a:spcPct val="0"/>
      </a:spcAft>
      <a:defRPr sz="2400" b="1" kern="1200">
        <a:solidFill>
          <a:schemeClr val="tx2"/>
        </a:solidFill>
        <a:latin typeface="Arial" pitchFamily="-108" charset="0"/>
        <a:ea typeface="+mn-ea"/>
        <a:cs typeface="+mn-cs"/>
      </a:defRPr>
    </a:lvl2pPr>
    <a:lvl3pPr marL="914400" algn="l" rtl="0" eaLnBrk="0" fontAlgn="base" hangingPunct="0">
      <a:spcBef>
        <a:spcPct val="0"/>
      </a:spcBef>
      <a:spcAft>
        <a:spcPct val="0"/>
      </a:spcAft>
      <a:defRPr sz="2400" b="1" kern="1200">
        <a:solidFill>
          <a:schemeClr val="tx2"/>
        </a:solidFill>
        <a:latin typeface="Arial" pitchFamily="-108" charset="0"/>
        <a:ea typeface="+mn-ea"/>
        <a:cs typeface="+mn-cs"/>
      </a:defRPr>
    </a:lvl3pPr>
    <a:lvl4pPr marL="1371600" algn="l" rtl="0" eaLnBrk="0" fontAlgn="base" hangingPunct="0">
      <a:spcBef>
        <a:spcPct val="0"/>
      </a:spcBef>
      <a:spcAft>
        <a:spcPct val="0"/>
      </a:spcAft>
      <a:defRPr sz="2400" b="1" kern="1200">
        <a:solidFill>
          <a:schemeClr val="tx2"/>
        </a:solidFill>
        <a:latin typeface="Arial" pitchFamily="-108" charset="0"/>
        <a:ea typeface="+mn-ea"/>
        <a:cs typeface="+mn-cs"/>
      </a:defRPr>
    </a:lvl4pPr>
    <a:lvl5pPr marL="1828800" algn="l" rtl="0" eaLnBrk="0" fontAlgn="base" hangingPunct="0">
      <a:spcBef>
        <a:spcPct val="0"/>
      </a:spcBef>
      <a:spcAft>
        <a:spcPct val="0"/>
      </a:spcAft>
      <a:defRPr sz="2400" b="1" kern="1200">
        <a:solidFill>
          <a:schemeClr val="tx2"/>
        </a:solidFill>
        <a:latin typeface="Arial" pitchFamily="-108" charset="0"/>
        <a:ea typeface="+mn-ea"/>
        <a:cs typeface="+mn-cs"/>
      </a:defRPr>
    </a:lvl5pPr>
    <a:lvl6pPr marL="2286000" algn="l" defTabSz="457200" rtl="0" eaLnBrk="1" latinLnBrk="0" hangingPunct="1">
      <a:defRPr sz="2400" b="1" kern="1200">
        <a:solidFill>
          <a:schemeClr val="tx2"/>
        </a:solidFill>
        <a:latin typeface="Arial" pitchFamily="-108" charset="0"/>
        <a:ea typeface="+mn-ea"/>
        <a:cs typeface="+mn-cs"/>
      </a:defRPr>
    </a:lvl6pPr>
    <a:lvl7pPr marL="2743200" algn="l" defTabSz="457200" rtl="0" eaLnBrk="1" latinLnBrk="0" hangingPunct="1">
      <a:defRPr sz="2400" b="1" kern="1200">
        <a:solidFill>
          <a:schemeClr val="tx2"/>
        </a:solidFill>
        <a:latin typeface="Arial" pitchFamily="-108" charset="0"/>
        <a:ea typeface="+mn-ea"/>
        <a:cs typeface="+mn-cs"/>
      </a:defRPr>
    </a:lvl7pPr>
    <a:lvl8pPr marL="3200400" algn="l" defTabSz="457200" rtl="0" eaLnBrk="1" latinLnBrk="0" hangingPunct="1">
      <a:defRPr sz="2400" b="1" kern="1200">
        <a:solidFill>
          <a:schemeClr val="tx2"/>
        </a:solidFill>
        <a:latin typeface="Arial" pitchFamily="-108" charset="0"/>
        <a:ea typeface="+mn-ea"/>
        <a:cs typeface="+mn-cs"/>
      </a:defRPr>
    </a:lvl8pPr>
    <a:lvl9pPr marL="3657600" algn="l" defTabSz="457200" rtl="0" eaLnBrk="1" latinLnBrk="0" hangingPunct="1">
      <a:defRPr sz="2400" b="1" kern="1200">
        <a:solidFill>
          <a:schemeClr val="tx2"/>
        </a:solidFill>
        <a:latin typeface="Arial" pitchFamily="-10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392">
          <p15:clr>
            <a:srgbClr val="A4A3A4"/>
          </p15:clr>
        </p15:guide>
        <p15:guide id="3" orient="horz" pos="2880">
          <p15:clr>
            <a:srgbClr val="A4A3A4"/>
          </p15:clr>
        </p15:guide>
        <p15:guide id="4" orient="horz" pos="1776">
          <p15:clr>
            <a:srgbClr val="A4A3A4"/>
          </p15:clr>
        </p15:guide>
        <p15:guide id="5" orient="horz" pos="2496">
          <p15:clr>
            <a:srgbClr val="A4A3A4"/>
          </p15:clr>
        </p15:guide>
        <p15:guide id="6" orient="horz" pos="3456">
          <p15:clr>
            <a:srgbClr val="A4A3A4"/>
          </p15:clr>
        </p15:guide>
        <p15:guide id="7" pos="2880">
          <p15:clr>
            <a:srgbClr val="A4A3A4"/>
          </p15:clr>
        </p15:guide>
        <p15:guide id="8" pos="576">
          <p15:clr>
            <a:srgbClr val="A4A3A4"/>
          </p15:clr>
        </p15:guide>
        <p15:guide id="9" pos="5184">
          <p15:clr>
            <a:srgbClr val="A4A3A4"/>
          </p15:clr>
        </p15:guide>
        <p15:guide id="10" pos="105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36"/>
    <a:srgbClr val="000066"/>
    <a:srgbClr val="003399"/>
    <a:srgbClr val="FF5050"/>
    <a:srgbClr val="FF7C8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555" autoAdjust="0"/>
  </p:normalViewPr>
  <p:slideViewPr>
    <p:cSldViewPr>
      <p:cViewPr varScale="1">
        <p:scale>
          <a:sx n="78" d="100"/>
          <a:sy n="78" d="100"/>
        </p:scale>
        <p:origin x="1109" y="43"/>
      </p:cViewPr>
      <p:guideLst>
        <p:guide orient="horz" pos="2160"/>
        <p:guide orient="horz" pos="1392"/>
        <p:guide orient="horz" pos="2880"/>
        <p:guide orient="horz" pos="1776"/>
        <p:guide orient="horz" pos="2496"/>
        <p:guide orient="horz" pos="3456"/>
        <p:guide pos="2880"/>
        <p:guide pos="576"/>
        <p:guide pos="5184"/>
        <p:guide pos="1056"/>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varScale="1">
      <p:scale>
        <a:sx n="1" d="1"/>
        <a:sy n="1" d="1"/>
      </p:scale>
      <p:origin x="0" y="-19066"/>
    </p:cViewPr>
  </p:sorterViewPr>
  <p:notesViewPr>
    <p:cSldViewPr>
      <p:cViewPr>
        <p:scale>
          <a:sx n="66" d="100"/>
          <a:sy n="66" d="100"/>
        </p:scale>
        <p:origin x="-4284" y="-75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slide" Target="slides/slide38.xml"/><Relationship Id="rId1" Type="http://schemas.openxmlformats.org/officeDocument/2006/relationships/slide" Target="slides/slide21.xml"/><Relationship Id="rId6" Type="http://schemas.openxmlformats.org/officeDocument/2006/relationships/slide" Target="slides/slide54.xml"/><Relationship Id="rId5" Type="http://schemas.openxmlformats.org/officeDocument/2006/relationships/slide" Target="slides/slide52.xml"/><Relationship Id="rId4" Type="http://schemas.openxmlformats.org/officeDocument/2006/relationships/slide" Target="slides/slide4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solidFill>
                  <a:schemeClr val="tx1"/>
                </a:solidFill>
                <a:latin typeface="Comic Sans MS" pitchFamily="66" charset="0"/>
              </a:defRPr>
            </a:lvl1pPr>
          </a:lstStyle>
          <a:p>
            <a:pPr>
              <a:defRPr/>
            </a:pPr>
            <a:endParaRPr lang="en-US"/>
          </a:p>
        </p:txBody>
      </p:sp>
      <p:sp>
        <p:nvSpPr>
          <p:cNvPr id="7270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solidFill>
                  <a:schemeClr val="tx1"/>
                </a:solidFill>
                <a:latin typeface="Comic Sans MS" pitchFamily="66" charset="0"/>
              </a:defRPr>
            </a:lvl1pPr>
          </a:lstStyle>
          <a:p>
            <a:pPr>
              <a:defRPr/>
            </a:pPr>
            <a:endParaRPr lang="en-US"/>
          </a:p>
        </p:txBody>
      </p:sp>
      <p:sp>
        <p:nvSpPr>
          <p:cNvPr id="7270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solidFill>
                  <a:schemeClr val="tx1"/>
                </a:solidFill>
                <a:latin typeface="Comic Sans MS" pitchFamily="66" charset="0"/>
              </a:defRPr>
            </a:lvl1pPr>
          </a:lstStyle>
          <a:p>
            <a:pPr>
              <a:defRPr/>
            </a:pPr>
            <a:endParaRPr lang="en-US"/>
          </a:p>
        </p:txBody>
      </p:sp>
      <p:sp>
        <p:nvSpPr>
          <p:cNvPr id="7270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Comic Sans MS" pitchFamily="-108" charset="0"/>
              </a:defRPr>
            </a:lvl1pPr>
          </a:lstStyle>
          <a:p>
            <a:pPr>
              <a:defRPr/>
            </a:pPr>
            <a:fld id="{EF399AFB-B657-6E4B-BA56-3157E7606292}" type="slidenum">
              <a:rPr lang="en-US"/>
              <a:pPr>
                <a:defRPr/>
              </a:pPr>
              <a:t>‹#›</a:t>
            </a:fld>
            <a:endParaRPr lang="en-US"/>
          </a:p>
        </p:txBody>
      </p:sp>
    </p:spTree>
    <p:extLst>
      <p:ext uri="{BB962C8B-B14F-4D97-AF65-F5344CB8AC3E}">
        <p14:creationId xmlns:p14="http://schemas.microsoft.com/office/powerpoint/2010/main" val="16344959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solidFill>
                  <a:schemeClr val="tx1"/>
                </a:solidFill>
                <a:latin typeface="Comic Sans MS" pitchFamily="66" charset="0"/>
              </a:defRPr>
            </a:lvl1pPr>
          </a:lstStyle>
          <a:p>
            <a:pPr>
              <a:defRPr/>
            </a:pPr>
            <a:endParaRPr lang="en-US"/>
          </a:p>
        </p:txBody>
      </p:sp>
      <p:sp>
        <p:nvSpPr>
          <p:cNvPr id="70659"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solidFill>
                  <a:schemeClr val="tx1"/>
                </a:solidFill>
                <a:latin typeface="Comic Sans MS" pitchFamily="66" charset="0"/>
              </a:defRPr>
            </a:lvl1pPr>
          </a:lstStyle>
          <a:p>
            <a:pPr>
              <a:defRPr/>
            </a:pPr>
            <a:endParaRPr lang="en-US"/>
          </a:p>
        </p:txBody>
      </p:sp>
      <p:sp>
        <p:nvSpPr>
          <p:cNvPr id="9220"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0661"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0662"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solidFill>
                  <a:schemeClr val="tx1"/>
                </a:solidFill>
                <a:latin typeface="Comic Sans MS" pitchFamily="66" charset="0"/>
              </a:defRPr>
            </a:lvl1pPr>
          </a:lstStyle>
          <a:p>
            <a:pPr>
              <a:defRPr/>
            </a:pPr>
            <a:endParaRPr lang="en-US"/>
          </a:p>
        </p:txBody>
      </p:sp>
      <p:sp>
        <p:nvSpPr>
          <p:cNvPr id="70663"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Comic Sans MS" pitchFamily="-108" charset="0"/>
              </a:defRPr>
            </a:lvl1pPr>
          </a:lstStyle>
          <a:p>
            <a:pPr>
              <a:defRPr/>
            </a:pPr>
            <a:fld id="{C1E5F3DB-0C2C-4A45-93F4-6A7628435773}" type="slidenum">
              <a:rPr lang="en-US"/>
              <a:pPr>
                <a:defRPr/>
              </a:pPr>
              <a:t>‹#›</a:t>
            </a:fld>
            <a:endParaRPr lang="en-US"/>
          </a:p>
        </p:txBody>
      </p:sp>
    </p:spTree>
    <p:extLst>
      <p:ext uri="{BB962C8B-B14F-4D97-AF65-F5344CB8AC3E}">
        <p14:creationId xmlns:p14="http://schemas.microsoft.com/office/powerpoint/2010/main" val="186111679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0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noFill/>
        </p:spPr>
        <p:txBody>
          <a:bodyPr/>
          <a:lstStyle/>
          <a:p>
            <a:fld id="{F768D491-A3F2-644D-B163-87B5FE9157FD}" type="slidenum">
              <a:rPr lang="en-US"/>
              <a:pPr/>
              <a:t>1</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w="9525"/>
        </p:spPr>
        <p:txBody>
          <a:bodyPr/>
          <a:lstStyle/>
          <a:p>
            <a:pPr algn="ctr" eaLnBrk="1" hangingPunct="1">
              <a:lnSpc>
                <a:spcPct val="90000"/>
              </a:lnSpc>
            </a:pPr>
            <a:r>
              <a:rPr lang="en-US" sz="900" b="1" dirty="0">
                <a:latin typeface="Arial" pitchFamily="-108" charset="0"/>
              </a:rPr>
              <a:t>Chapter 2 Section 8 State &amp; Local </a:t>
            </a:r>
            <a:r>
              <a:rPr lang="en-US" sz="900" b="1" dirty="0" smtClean="0">
                <a:latin typeface="Arial" pitchFamily="-108" charset="0"/>
              </a:rPr>
              <a:t>Regulations</a:t>
            </a:r>
          </a:p>
          <a:p>
            <a:pPr algn="ctr" eaLnBrk="1" hangingPunct="1">
              <a:lnSpc>
                <a:spcPct val="90000"/>
              </a:lnSpc>
            </a:pPr>
            <a:endParaRPr lang="en-US" sz="900" b="1" dirty="0" smtClean="0">
              <a:latin typeface="Arial" pitchFamily="-108" charset="0"/>
            </a:endParaRPr>
          </a:p>
          <a:p>
            <a:pPr>
              <a:lnSpc>
                <a:spcPct val="90000"/>
              </a:lnSpc>
            </a:pPr>
            <a:r>
              <a:rPr lang="en-US" sz="900" b="1" i="1" dirty="0">
                <a:latin typeface="Arial" pitchFamily="-108" charset="0"/>
              </a:rPr>
              <a:t>These slides </a:t>
            </a:r>
            <a:r>
              <a:rPr lang="en-US" sz="900" b="1" i="1" dirty="0" smtClean="0">
                <a:latin typeface="Arial" pitchFamily="-108" charset="0"/>
              </a:rPr>
              <a:t>are </a:t>
            </a:r>
            <a:r>
              <a:rPr lang="en-US" sz="900" b="1" i="1" dirty="0">
                <a:latin typeface="Arial" pitchFamily="-108" charset="0"/>
              </a:rPr>
              <a:t>for</a:t>
            </a:r>
            <a:r>
              <a:rPr lang="en-US" sz="900" b="1" i="1" dirty="0" smtClean="0">
                <a:latin typeface="Arial" pitchFamily="-108" charset="0"/>
              </a:rPr>
              <a:t> DELAWARE.  </a:t>
            </a:r>
            <a:r>
              <a:rPr lang="en-US" sz="900" b="1" i="1" dirty="0">
                <a:latin typeface="Arial" pitchFamily="-108" charset="0"/>
              </a:rPr>
              <a:t>Make sure you know</a:t>
            </a:r>
            <a:r>
              <a:rPr lang="en-US" sz="900" b="1" i="1" dirty="0" smtClean="0">
                <a:latin typeface="Arial" pitchFamily="-108" charset="0"/>
              </a:rPr>
              <a:t> Delaware’s  </a:t>
            </a:r>
            <a:r>
              <a:rPr lang="en-US" sz="900" b="1" i="1" dirty="0">
                <a:latin typeface="Arial" pitchFamily="-108" charset="0"/>
              </a:rPr>
              <a:t>boating laws and regulations</a:t>
            </a:r>
            <a:r>
              <a:rPr lang="en-US" sz="900" b="1" i="1" dirty="0" smtClean="0">
                <a:latin typeface="Arial" pitchFamily="-108" charset="0"/>
              </a:rPr>
              <a:t>.</a:t>
            </a:r>
          </a:p>
          <a:p>
            <a:pPr>
              <a:lnSpc>
                <a:spcPct val="90000"/>
              </a:lnSpc>
            </a:pPr>
            <a:endParaRPr lang="en-US" sz="900" b="1" i="1" dirty="0" smtClean="0">
              <a:latin typeface="Arial" pitchFamily="-108" charset="0"/>
            </a:endParaRPr>
          </a:p>
          <a:p>
            <a:pPr>
              <a:lnSpc>
                <a:spcPct val="90000"/>
              </a:lnSpc>
            </a:pPr>
            <a:r>
              <a:rPr lang="en-US" sz="900" b="1" i="1" dirty="0">
                <a:latin typeface="Arial" pitchFamily="-108" charset="0"/>
              </a:rPr>
              <a:t>Obtain copies of </a:t>
            </a:r>
            <a:r>
              <a:rPr lang="en-US" sz="900" b="1" i="1" dirty="0" smtClean="0">
                <a:latin typeface="Arial" pitchFamily="-108" charset="0"/>
              </a:rPr>
              <a:t> </a:t>
            </a:r>
            <a:r>
              <a:rPr lang="en-US" sz="900" b="1" i="0" dirty="0" smtClean="0">
                <a:latin typeface="Arial" pitchFamily="-108" charset="0"/>
              </a:rPr>
              <a:t>Delaware’s</a:t>
            </a:r>
            <a:r>
              <a:rPr lang="en-US" sz="900" b="1" dirty="0" smtClean="0">
                <a:latin typeface="Arial" pitchFamily="-108" charset="0"/>
              </a:rPr>
              <a:t> </a:t>
            </a:r>
            <a:r>
              <a:rPr lang="en-US" sz="900" b="1" dirty="0">
                <a:latin typeface="Arial" pitchFamily="-108" charset="0"/>
              </a:rPr>
              <a:t>Boating</a:t>
            </a:r>
            <a:r>
              <a:rPr lang="en-US" sz="900" b="1" dirty="0" smtClean="0">
                <a:latin typeface="Arial" pitchFamily="-108" charset="0"/>
              </a:rPr>
              <a:t> Regulations</a:t>
            </a:r>
            <a:r>
              <a:rPr lang="en-US" sz="900" b="1" i="1" dirty="0" smtClean="0">
                <a:latin typeface="Arial" pitchFamily="-108" charset="0"/>
              </a:rPr>
              <a:t> </a:t>
            </a:r>
            <a:r>
              <a:rPr lang="en-US" sz="900" b="1" i="1" dirty="0">
                <a:latin typeface="Arial" pitchFamily="-108" charset="0"/>
              </a:rPr>
              <a:t>and give one to </a:t>
            </a:r>
            <a:r>
              <a:rPr lang="en-US" sz="900" b="1" i="1" dirty="0" smtClean="0">
                <a:latin typeface="Arial" pitchFamily="-108" charset="0"/>
              </a:rPr>
              <a:t>each</a:t>
            </a:r>
            <a:r>
              <a:rPr lang="en-US" sz="900" b="1" i="1" baseline="0" dirty="0" smtClean="0">
                <a:latin typeface="Arial" pitchFamily="-108" charset="0"/>
              </a:rPr>
              <a:t> </a:t>
            </a:r>
            <a:r>
              <a:rPr lang="en-US" sz="900" b="1" i="1" dirty="0" smtClean="0">
                <a:latin typeface="Arial" pitchFamily="-108" charset="0"/>
              </a:rPr>
              <a:t>student</a:t>
            </a:r>
            <a:r>
              <a:rPr lang="en-US" sz="900" b="1" i="1" dirty="0">
                <a:latin typeface="Arial" pitchFamily="-108" charset="0"/>
              </a:rPr>
              <a:t>.  </a:t>
            </a:r>
            <a:r>
              <a:rPr lang="en-US" sz="900" b="1" i="1" dirty="0" smtClean="0">
                <a:latin typeface="Arial" pitchFamily="-108" charset="0"/>
              </a:rPr>
              <a:t> </a:t>
            </a:r>
            <a:endParaRPr lang="en-US" sz="900" b="1" dirty="0">
              <a:latin typeface="Arial" pitchFamily="-108" charset="0"/>
            </a:endParaRPr>
          </a:p>
        </p:txBody>
      </p:sp>
    </p:spTree>
    <p:extLst>
      <p:ext uri="{BB962C8B-B14F-4D97-AF65-F5344CB8AC3E}">
        <p14:creationId xmlns:p14="http://schemas.microsoft.com/office/powerpoint/2010/main" val="3811206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83D78EAA-6760-084A-847A-9FF2B28545E8}" type="slidenum">
              <a:rPr lang="en-US"/>
              <a:pPr/>
              <a:t>11</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a:latin typeface="Arial" pitchFamily="-108" charset="0"/>
            </a:endParaRPr>
          </a:p>
        </p:txBody>
      </p:sp>
    </p:spTree>
    <p:extLst>
      <p:ext uri="{BB962C8B-B14F-4D97-AF65-F5344CB8AC3E}">
        <p14:creationId xmlns:p14="http://schemas.microsoft.com/office/powerpoint/2010/main" val="2026806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31"/>
          <p:cNvSpPr>
            <a:spLocks noGrp="1" noChangeArrowheads="1"/>
          </p:cNvSpPr>
          <p:nvPr>
            <p:ph type="sldNum" sz="quarter" idx="5"/>
          </p:nvPr>
        </p:nvSpPr>
        <p:spPr>
          <a:noFill/>
        </p:spPr>
        <p:txBody>
          <a:bodyPr/>
          <a:lstStyle/>
          <a:p>
            <a:fld id="{D6BA1475-05D2-8C4A-9FCF-CC32B9BE8E0E}" type="slidenum">
              <a:rPr lang="en-US"/>
              <a:pPr/>
              <a:t>13</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381000" y="4343400"/>
            <a:ext cx="6096000" cy="4495800"/>
          </a:xfrm>
          <a:noFill/>
          <a:ln/>
        </p:spPr>
        <p:txBody>
          <a:bodyPr/>
          <a:lstStyle/>
          <a:p>
            <a:pPr marL="228600" indent="-228600" algn="ctr"/>
            <a:r>
              <a:rPr lang="en-US" b="1">
                <a:latin typeface="Arial" pitchFamily="-108" charset="0"/>
              </a:rPr>
              <a:t>Beware of Negligent Operation</a:t>
            </a:r>
          </a:p>
          <a:p>
            <a:pPr marL="228600" indent="-228600"/>
            <a:endParaRPr lang="en-US" b="1">
              <a:latin typeface="Arial" pitchFamily="-108" charset="0"/>
            </a:endParaRPr>
          </a:p>
          <a:p>
            <a:pPr marL="228600" indent="-228600"/>
            <a:r>
              <a:rPr lang="en-US">
                <a:latin typeface="Arial" pitchFamily="-108" charset="0"/>
              </a:rPr>
              <a:t>Negligent or reckless operation of a boat or PWC is prohibited by law. Reckless operation includes operation of a boat or PWC or use of a device being towed behind a boat or PWC. Reckless operation is defined as the failure to exercise the care necessary to prevent the endangerment of life, limb or property of any other person. Some examples of negligent operation include:</a:t>
            </a:r>
          </a:p>
          <a:p>
            <a:pPr marL="228600" indent="-228600"/>
            <a:endParaRPr lang="en-US">
              <a:latin typeface="Arial" pitchFamily="-108" charset="0"/>
            </a:endParaRPr>
          </a:p>
          <a:p>
            <a:pPr marL="228600" indent="-228600">
              <a:buFontTx/>
              <a:buAutoNum type="arabicPeriod"/>
            </a:pPr>
            <a:r>
              <a:rPr lang="en-US">
                <a:latin typeface="Arial" pitchFamily="-108" charset="0"/>
              </a:rPr>
              <a:t>Operating in restricted waters without regard for other boaters or persons in the water.</a:t>
            </a:r>
          </a:p>
          <a:p>
            <a:pPr marL="228600" indent="-228600">
              <a:buFontTx/>
              <a:buAutoNum type="arabicPeriod"/>
            </a:pPr>
            <a:r>
              <a:rPr lang="en-US">
                <a:latin typeface="Arial" pitchFamily="-108" charset="0"/>
              </a:rPr>
              <a:t>Wake jumping where the hull leaves the water.</a:t>
            </a:r>
          </a:p>
          <a:p>
            <a:pPr marL="228600" indent="-228600">
              <a:buFontTx/>
              <a:buAutoNum type="arabicPeriod"/>
            </a:pPr>
            <a:r>
              <a:rPr lang="en-US">
                <a:latin typeface="Arial" pitchFamily="-108" charset="0"/>
              </a:rPr>
              <a:t>Failure to operate at a safe speed.</a:t>
            </a:r>
          </a:p>
          <a:p>
            <a:pPr marL="228600" indent="-228600">
              <a:buFontTx/>
              <a:buAutoNum type="arabicPeriod"/>
            </a:pPr>
            <a:r>
              <a:rPr lang="en-US">
                <a:latin typeface="Arial" pitchFamily="-108" charset="0"/>
              </a:rPr>
              <a:t>Operating under the influence of drugs or alcohol.</a:t>
            </a:r>
          </a:p>
          <a:p>
            <a:pPr marL="228600" indent="-228600">
              <a:buFontTx/>
              <a:buAutoNum type="arabicPeriod"/>
            </a:pPr>
            <a:r>
              <a:rPr lang="en-US">
                <a:latin typeface="Arial" pitchFamily="-108" charset="0"/>
              </a:rPr>
              <a:t>Hazardous water skiing practices.</a:t>
            </a:r>
          </a:p>
          <a:p>
            <a:pPr marL="228600" indent="-228600">
              <a:buFontTx/>
              <a:buAutoNum type="arabicPeriod"/>
            </a:pPr>
            <a:r>
              <a:rPr lang="en-US">
                <a:latin typeface="Arial" pitchFamily="-108" charset="0"/>
              </a:rPr>
              <a:t>Operating a boat in a swimming area.</a:t>
            </a:r>
          </a:p>
          <a:p>
            <a:pPr marL="228600" indent="-228600">
              <a:buFontTx/>
              <a:buAutoNum type="arabicPeriod"/>
            </a:pPr>
            <a:r>
              <a:rPr lang="en-US">
                <a:latin typeface="Arial" pitchFamily="-108" charset="0"/>
              </a:rPr>
              <a:t>Allowing passengers to ride on the bow, gunwale, transom, seat backs, seats on raised decks or any other place where there is a chance of falling overboard.</a:t>
            </a:r>
          </a:p>
          <a:p>
            <a:pPr marL="228600" indent="-228600">
              <a:buFontTx/>
              <a:buAutoNum type="arabicPeriod"/>
            </a:pPr>
            <a:endParaRPr lang="en-US">
              <a:latin typeface="Arial" pitchFamily="-108" charset="0"/>
            </a:endParaRPr>
          </a:p>
          <a:p>
            <a:pPr marL="228600" indent="-228600"/>
            <a:r>
              <a:rPr lang="en-US">
                <a:latin typeface="Arial" pitchFamily="-108" charset="0"/>
              </a:rPr>
              <a:t>The U.S. Coast Guard may impose a civil penalty for negligent operation. Grossly negligent operation is a criminal offense and an operator may be fined up to $5000, imprisoned for a year, or both.</a:t>
            </a:r>
          </a:p>
        </p:txBody>
      </p:sp>
    </p:spTree>
    <p:extLst>
      <p:ext uri="{BB962C8B-B14F-4D97-AF65-F5344CB8AC3E}">
        <p14:creationId xmlns:p14="http://schemas.microsoft.com/office/powerpoint/2010/main" val="997033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58A9E515-285A-DF4D-9982-E17386AB7C1C}" type="slidenum">
              <a:rPr lang="en-US"/>
              <a:pPr/>
              <a:t>14</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algn="ctr"/>
            <a:r>
              <a:rPr lang="en-US" b="1">
                <a:latin typeface="Arial" pitchFamily="-108" charset="0"/>
              </a:rPr>
              <a:t>Regulatory Markers</a:t>
            </a:r>
          </a:p>
          <a:p>
            <a:endParaRPr lang="en-US" b="1">
              <a:latin typeface="Arial" pitchFamily="-108" charset="0"/>
            </a:endParaRPr>
          </a:p>
          <a:p>
            <a:r>
              <a:rPr lang="en-US">
                <a:latin typeface="Arial" pitchFamily="-108" charset="0"/>
              </a:rPr>
              <a:t/>
            </a:r>
            <a:br>
              <a:rPr lang="en-US">
                <a:latin typeface="Arial" pitchFamily="-108" charset="0"/>
              </a:rPr>
            </a:br>
            <a:r>
              <a:rPr lang="en-US">
                <a:latin typeface="Arial" pitchFamily="-108" charset="0"/>
              </a:rPr>
              <a:t>Squares indicate places to find food, fuel or repairs. They provide directions, distances and other non-regulatory information.</a:t>
            </a:r>
            <a:br>
              <a:rPr lang="en-US">
                <a:latin typeface="Arial" pitchFamily="-108" charset="0"/>
              </a:rPr>
            </a:br>
            <a:endParaRPr lang="en-US">
              <a:latin typeface="Arial" pitchFamily="-108" charset="0"/>
            </a:endParaRPr>
          </a:p>
          <a:p>
            <a:r>
              <a:rPr lang="en-US">
                <a:latin typeface="Arial" pitchFamily="-108" charset="0"/>
              </a:rPr>
              <a:t>Diamonds warn of dangers such as rocks, shoals, stumps, construction or dams. Always proceed with caution. Never assume a buoy will mark every hazard.</a:t>
            </a:r>
          </a:p>
          <a:p>
            <a:endParaRPr lang="en-US">
              <a:latin typeface="Arial" pitchFamily="-108" charset="0"/>
            </a:endParaRPr>
          </a:p>
          <a:p>
            <a:r>
              <a:rPr lang="en-US">
                <a:latin typeface="Arial" pitchFamily="-108" charset="0"/>
              </a:rPr>
              <a:t>Circles indicate restricted areas such as no wake, idle speed, speed limit or ski area. </a:t>
            </a:r>
          </a:p>
          <a:p>
            <a:endParaRPr lang="en-US">
              <a:latin typeface="Arial" pitchFamily="-108" charset="0"/>
            </a:endParaRPr>
          </a:p>
          <a:p>
            <a:r>
              <a:rPr lang="en-US">
                <a:latin typeface="Arial" pitchFamily="-108" charset="0"/>
              </a:rPr>
              <a:t>Crossed-diamonds indicate off limit areas to ALL boats such as swimming areas, dams and spillways.</a:t>
            </a:r>
          </a:p>
        </p:txBody>
      </p:sp>
    </p:spTree>
    <p:extLst>
      <p:ext uri="{BB962C8B-B14F-4D97-AF65-F5344CB8AC3E}">
        <p14:creationId xmlns:p14="http://schemas.microsoft.com/office/powerpoint/2010/main" val="789539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31"/>
          <p:cNvSpPr>
            <a:spLocks noGrp="1" noChangeArrowheads="1"/>
          </p:cNvSpPr>
          <p:nvPr>
            <p:ph type="sldNum" sz="quarter" idx="5"/>
          </p:nvPr>
        </p:nvSpPr>
        <p:spPr>
          <a:noFill/>
        </p:spPr>
        <p:txBody>
          <a:bodyPr/>
          <a:lstStyle/>
          <a:p>
            <a:fld id="{070D5190-A27B-8F44-AA76-ECFA2638524D}" type="slidenum">
              <a:rPr lang="en-US"/>
              <a:pPr/>
              <a:t>15</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algn="ctr"/>
            <a:r>
              <a:rPr lang="en-US" b="1">
                <a:latin typeface="Arial" pitchFamily="-108" charset="0"/>
              </a:rPr>
              <a:t>Alcohol and Drugs</a:t>
            </a:r>
          </a:p>
          <a:p>
            <a:endParaRPr lang="en-US" b="1">
              <a:latin typeface="Arial" pitchFamily="-108" charset="0"/>
            </a:endParaRPr>
          </a:p>
          <a:p>
            <a:r>
              <a:rPr lang="en-US">
                <a:latin typeface="Arial" pitchFamily="-108" charset="0"/>
              </a:rPr>
              <a:t>Alcohol and drugs cause impaired balance, blurred vision, poor coordination, slow reaction time and impaired judgment because you are more inclined to take risks when drinking. Alcohol contributes to 1/3 to ½ of all boating accidents. </a:t>
            </a:r>
          </a:p>
          <a:p>
            <a:endParaRPr lang="en-US">
              <a:latin typeface="Arial" pitchFamily="-108" charset="0"/>
            </a:endParaRPr>
          </a:p>
          <a:p>
            <a:r>
              <a:rPr lang="en-US">
                <a:latin typeface="Arial" pitchFamily="-108" charset="0"/>
              </a:rPr>
              <a:t>Operating a boat while intoxicated became a specific FEDERAL offense on 13 January 1998. If the Blood Alcohol concentration (bac) is 0.08% (0.10% in some states) or higher the violator is subject to a civil penalty of up to $1000, or criminal penalty of up to $5000, one year imprisonment, or both. </a:t>
            </a:r>
          </a:p>
        </p:txBody>
      </p:sp>
    </p:spTree>
    <p:extLst>
      <p:ext uri="{BB962C8B-B14F-4D97-AF65-F5344CB8AC3E}">
        <p14:creationId xmlns:p14="http://schemas.microsoft.com/office/powerpoint/2010/main" val="1126530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a:noFill/>
        </p:spPr>
        <p:txBody>
          <a:bodyPr/>
          <a:lstStyle/>
          <a:p>
            <a:fld id="{CA44090A-D5E0-0446-8CE2-B70B48AC1FAF}" type="slidenum">
              <a:rPr lang="en-US"/>
              <a:pPr/>
              <a:t>16</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marL="228600" indent="-228600" algn="ctr"/>
            <a:r>
              <a:rPr lang="en-US" b="1">
                <a:latin typeface="Arial" pitchFamily="-108" charset="0"/>
              </a:rPr>
              <a:t>Obstructing Navigation</a:t>
            </a:r>
          </a:p>
          <a:p>
            <a:pPr marL="228600" indent="-228600"/>
            <a:endParaRPr lang="en-US" b="1">
              <a:latin typeface="Arial" pitchFamily="-108" charset="0"/>
            </a:endParaRPr>
          </a:p>
          <a:p>
            <a:pPr marL="228600" indent="-228600"/>
            <a:r>
              <a:rPr lang="en-US">
                <a:latin typeface="Arial" pitchFamily="-108" charset="0"/>
              </a:rPr>
              <a:t>Boat operators should always be considerate of other boaters, even when stopping to anchor or moor. </a:t>
            </a:r>
          </a:p>
          <a:p>
            <a:pPr marL="228600" indent="-228600"/>
            <a:endParaRPr lang="en-US">
              <a:latin typeface="Arial" pitchFamily="-108" charset="0"/>
            </a:endParaRPr>
          </a:p>
          <a:p>
            <a:pPr marL="228600" indent="-228600"/>
            <a:r>
              <a:rPr lang="en-US">
                <a:latin typeface="Arial" pitchFamily="-108" charset="0"/>
              </a:rPr>
              <a:t>Keep in mind that it is illegal to:</a:t>
            </a:r>
          </a:p>
          <a:p>
            <a:pPr marL="228600" indent="-228600">
              <a:buFontTx/>
              <a:buAutoNum type="arabicPeriod"/>
            </a:pPr>
            <a:r>
              <a:rPr lang="en-US">
                <a:latin typeface="Arial" pitchFamily="-108" charset="0"/>
              </a:rPr>
              <a:t>Anchor a boat in a traveled portion of a river or channel that will prevent or interfere with any boat passing through the same area.</a:t>
            </a:r>
          </a:p>
          <a:p>
            <a:pPr marL="228600" indent="-228600">
              <a:buFontTx/>
              <a:buAutoNum type="arabicPeriod"/>
            </a:pPr>
            <a:r>
              <a:rPr lang="en-US">
                <a:latin typeface="Arial" pitchFamily="-108" charset="0"/>
              </a:rPr>
              <a:t>Moor or attach a boat to a buoy, beacon, light or any other navigational aid placed on public waters by proper authorities. Also, it is illegal to move, displace, tamper with, damage or destroy any navigational aid.</a:t>
            </a:r>
          </a:p>
          <a:p>
            <a:pPr marL="228600" indent="-228600">
              <a:buFontTx/>
              <a:buAutoNum type="arabicPeriod"/>
            </a:pPr>
            <a:r>
              <a:rPr lang="en-US">
                <a:latin typeface="Arial" pitchFamily="-108" charset="0"/>
              </a:rPr>
              <a:t>Obstruct a pier, wharf, boat ramp or access to any facility.</a:t>
            </a:r>
          </a:p>
        </p:txBody>
      </p:sp>
    </p:spTree>
    <p:extLst>
      <p:ext uri="{BB962C8B-B14F-4D97-AF65-F5344CB8AC3E}">
        <p14:creationId xmlns:p14="http://schemas.microsoft.com/office/powerpoint/2010/main" val="3637053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p:spPr>
        <p:txBody>
          <a:bodyPr/>
          <a:lstStyle/>
          <a:p>
            <a:fld id="{B65AEEC6-7497-C548-A84A-89F0219C999A}" type="slidenum">
              <a:rPr lang="en-US"/>
              <a:pPr/>
              <a:t>20</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algn="ctr"/>
            <a:r>
              <a:rPr lang="en-US" b="1">
                <a:latin typeface="Arial" pitchFamily="-108" charset="0"/>
              </a:rPr>
              <a:t>Type I:</a:t>
            </a:r>
          </a:p>
          <a:p>
            <a:pPr algn="ctr"/>
            <a:r>
              <a:rPr lang="en-US" b="1">
                <a:latin typeface="Arial" pitchFamily="-108" charset="0"/>
              </a:rPr>
              <a:t>Offshore Life Jacket</a:t>
            </a:r>
          </a:p>
          <a:p>
            <a:endParaRPr lang="en-US" b="1">
              <a:latin typeface="Arial" pitchFamily="-108" charset="0"/>
            </a:endParaRPr>
          </a:p>
          <a:p>
            <a:r>
              <a:rPr lang="en-US">
                <a:latin typeface="Arial" pitchFamily="-108" charset="0"/>
              </a:rPr>
              <a:t>PFDs come in all sizes depending on their use. They are classified as Type I Offshore  Life Jacket, Type II Near-Shore Life Jacket, Type III Flotation Aid, Type IV Throwable and Type V Special Use Device.</a:t>
            </a:r>
          </a:p>
          <a:p>
            <a:endParaRPr lang="en-US">
              <a:latin typeface="Arial" pitchFamily="-108" charset="0"/>
            </a:endParaRPr>
          </a:p>
          <a:p>
            <a:r>
              <a:rPr lang="en-US" b="1">
                <a:latin typeface="Arial" pitchFamily="-108" charset="0"/>
              </a:rPr>
              <a:t>Type I</a:t>
            </a:r>
          </a:p>
          <a:p>
            <a:r>
              <a:rPr lang="en-US">
                <a:latin typeface="Arial" pitchFamily="-108" charset="0"/>
              </a:rPr>
              <a:t>These PFDs provide the most buoyancy. They are effective for all waters especially open, rough or remote waters where rescue may be delayed. They are designed to turn most unconscious wearers in the water to a face-up position.</a:t>
            </a:r>
          </a:p>
        </p:txBody>
      </p:sp>
    </p:spTree>
    <p:extLst>
      <p:ext uri="{BB962C8B-B14F-4D97-AF65-F5344CB8AC3E}">
        <p14:creationId xmlns:p14="http://schemas.microsoft.com/office/powerpoint/2010/main" val="1263978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a:spLocks noGrp="1" noChangeArrowheads="1"/>
          </p:cNvSpPr>
          <p:nvPr>
            <p:ph type="sldNum" sz="quarter" idx="5"/>
          </p:nvPr>
        </p:nvSpPr>
        <p:spPr>
          <a:noFill/>
        </p:spPr>
        <p:txBody>
          <a:bodyPr/>
          <a:lstStyle/>
          <a:p>
            <a:fld id="{487BC6CF-EFF6-BD4B-8E09-BFF608F4E958}" type="slidenum">
              <a:rPr lang="en-US"/>
              <a:pPr/>
              <a:t>21</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algn="ctr"/>
            <a:r>
              <a:rPr lang="en-US" b="1">
                <a:latin typeface="Arial" pitchFamily="-108" charset="0"/>
              </a:rPr>
              <a:t>Type II:</a:t>
            </a:r>
          </a:p>
          <a:p>
            <a:pPr algn="ctr"/>
            <a:r>
              <a:rPr lang="en-US" b="1">
                <a:latin typeface="Arial" pitchFamily="-108" charset="0"/>
              </a:rPr>
              <a:t>Near-Shore Vest</a:t>
            </a:r>
          </a:p>
          <a:p>
            <a:endParaRPr lang="en-US" b="1">
              <a:latin typeface="Arial" pitchFamily="-108" charset="0"/>
            </a:endParaRPr>
          </a:p>
          <a:p>
            <a:r>
              <a:rPr lang="en-US">
                <a:latin typeface="Arial" pitchFamily="-108" charset="0"/>
              </a:rPr>
              <a:t>These vests are intended for calm, inland water or where there is a good chance for quick rescue. This type will turn some unconscious wearers to a face-up position in the water but it will not turn as many as persons to a face-up position as a Type I under the same conditions.</a:t>
            </a:r>
          </a:p>
        </p:txBody>
      </p:sp>
    </p:spTree>
    <p:extLst>
      <p:ext uri="{BB962C8B-B14F-4D97-AF65-F5344CB8AC3E}">
        <p14:creationId xmlns:p14="http://schemas.microsoft.com/office/powerpoint/2010/main" val="3903109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p:cNvSpPr>
            <a:spLocks noGrp="1" noChangeArrowheads="1"/>
          </p:cNvSpPr>
          <p:nvPr>
            <p:ph type="sldNum" sz="quarter" idx="5"/>
          </p:nvPr>
        </p:nvSpPr>
        <p:spPr>
          <a:noFill/>
        </p:spPr>
        <p:txBody>
          <a:bodyPr/>
          <a:lstStyle/>
          <a:p>
            <a:fld id="{A3BCA0E6-C50D-AC40-8726-66EF1BBD0F8B}" type="slidenum">
              <a:rPr lang="en-US"/>
              <a:pPr/>
              <a:t>22</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algn="ctr"/>
            <a:r>
              <a:rPr lang="en-US" b="1">
                <a:latin typeface="Arial" pitchFamily="-108" charset="0"/>
              </a:rPr>
              <a:t>Type III:</a:t>
            </a:r>
          </a:p>
          <a:p>
            <a:pPr algn="ctr"/>
            <a:r>
              <a:rPr lang="en-US" b="1">
                <a:latin typeface="Arial" pitchFamily="-108" charset="0"/>
              </a:rPr>
              <a:t>Flotation Aid</a:t>
            </a:r>
          </a:p>
          <a:p>
            <a:endParaRPr lang="en-US" b="1">
              <a:latin typeface="Arial" pitchFamily="-108" charset="0"/>
            </a:endParaRPr>
          </a:p>
          <a:p>
            <a:r>
              <a:rPr lang="en-US">
                <a:latin typeface="Arial" pitchFamily="-108" charset="0"/>
              </a:rPr>
              <a:t>These vests are good for calm, inland water or where there is a good chance for quick rescue. They are designed so wearers can place themselves in a face-up position in the water. The wearer may have to tilt their head back to avoid turning face down in the water. It is generally the most comfortable type for continuous wear. Float coats, fishing vests and vests designed with features suitable for various sports activities are examples of this type of PFD. </a:t>
            </a:r>
          </a:p>
        </p:txBody>
      </p:sp>
    </p:spTree>
    <p:extLst>
      <p:ext uri="{BB962C8B-B14F-4D97-AF65-F5344CB8AC3E}">
        <p14:creationId xmlns:p14="http://schemas.microsoft.com/office/powerpoint/2010/main" val="1263454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p>
            <a:fld id="{96888C88-91DB-0641-8134-7EEDFDB55A7C}" type="slidenum">
              <a:rPr lang="en-US"/>
              <a:pPr/>
              <a:t>23</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algn="ctr"/>
            <a:r>
              <a:rPr lang="en-US" b="1">
                <a:latin typeface="Arial" pitchFamily="-108" charset="0"/>
              </a:rPr>
              <a:t>Type III/V:</a:t>
            </a:r>
          </a:p>
          <a:p>
            <a:pPr algn="ctr"/>
            <a:r>
              <a:rPr lang="en-US" b="1">
                <a:latin typeface="Arial" pitchFamily="-108" charset="0"/>
              </a:rPr>
              <a:t>Inflatable PFD</a:t>
            </a:r>
          </a:p>
          <a:p>
            <a:pPr algn="ctr"/>
            <a:endParaRPr lang="en-US">
              <a:latin typeface="Arial" pitchFamily="-108" charset="0"/>
            </a:endParaRPr>
          </a:p>
          <a:p>
            <a:r>
              <a:rPr lang="en-US">
                <a:latin typeface="Arial" pitchFamily="-108" charset="0"/>
              </a:rPr>
              <a:t>Inflatable PFDs are more conferrable and less cumbersome than other PFDs. They are frequently worn by sailors working the foredeck.</a:t>
            </a:r>
          </a:p>
          <a:p>
            <a:endParaRPr lang="en-US">
              <a:latin typeface="Arial" pitchFamily="-108" charset="0"/>
            </a:endParaRPr>
          </a:p>
          <a:p>
            <a:r>
              <a:rPr lang="en-US">
                <a:latin typeface="Arial" pitchFamily="-108" charset="0"/>
              </a:rPr>
              <a:t>They should only be warn by adults who are good swimmers.</a:t>
            </a:r>
          </a:p>
          <a:p>
            <a:endParaRPr lang="en-US">
              <a:latin typeface="Arial" pitchFamily="-108" charset="0"/>
            </a:endParaRPr>
          </a:p>
          <a:p>
            <a:r>
              <a:rPr lang="en-US">
                <a:latin typeface="Arial" pitchFamily="-108" charset="0"/>
              </a:rPr>
              <a:t>DO NOT inflate prior to jumping into the water!  Serious injury may result do to the high buoyancy (up to 35 lbs.).</a:t>
            </a:r>
          </a:p>
          <a:p>
            <a:r>
              <a:rPr lang="en-US">
                <a:latin typeface="Arial" pitchFamily="-108" charset="0"/>
              </a:rPr>
              <a:t>Not for USE by PWC operators (they are not high impact rated!).</a:t>
            </a:r>
          </a:p>
          <a:p>
            <a:endParaRPr lang="en-US">
              <a:latin typeface="Arial" pitchFamily="-108" charset="0"/>
            </a:endParaRPr>
          </a:p>
          <a:p>
            <a:endParaRPr lang="en-US">
              <a:latin typeface="Arial" pitchFamily="-108" charset="0"/>
            </a:endParaRPr>
          </a:p>
        </p:txBody>
      </p:sp>
    </p:spTree>
    <p:extLst>
      <p:ext uri="{BB962C8B-B14F-4D97-AF65-F5344CB8AC3E}">
        <p14:creationId xmlns:p14="http://schemas.microsoft.com/office/powerpoint/2010/main" val="4154495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31"/>
          <p:cNvSpPr>
            <a:spLocks noGrp="1" noChangeArrowheads="1"/>
          </p:cNvSpPr>
          <p:nvPr>
            <p:ph type="sldNum" sz="quarter" idx="5"/>
          </p:nvPr>
        </p:nvSpPr>
        <p:spPr>
          <a:noFill/>
        </p:spPr>
        <p:txBody>
          <a:bodyPr/>
          <a:lstStyle/>
          <a:p>
            <a:fld id="{50DE8F18-2C54-6B48-9AC4-0F85B5323FCE}" type="slidenum">
              <a:rPr lang="en-US"/>
              <a:pPr/>
              <a:t>24</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algn="ctr"/>
            <a:r>
              <a:rPr lang="en-US" b="1">
                <a:latin typeface="Arial" pitchFamily="-108" charset="0"/>
              </a:rPr>
              <a:t>Type IV:</a:t>
            </a:r>
          </a:p>
          <a:p>
            <a:pPr algn="ctr"/>
            <a:r>
              <a:rPr lang="en-US" b="1">
                <a:latin typeface="Arial" pitchFamily="-108" charset="0"/>
              </a:rPr>
              <a:t>Throwable Device</a:t>
            </a:r>
          </a:p>
          <a:p>
            <a:endParaRPr lang="en-US" b="1">
              <a:latin typeface="Arial" pitchFamily="-108" charset="0"/>
            </a:endParaRPr>
          </a:p>
          <a:p>
            <a:r>
              <a:rPr lang="en-US">
                <a:latin typeface="Arial" pitchFamily="-108" charset="0"/>
              </a:rPr>
              <a:t>These cushion or ring buoys are intended for calm, inland water with heavy boat traffic, where help is always present. They are designed to be thrown to a person in the water and grasped and held by the victim until rescued. They are NOT designed to wear.</a:t>
            </a:r>
          </a:p>
          <a:p>
            <a:endParaRPr lang="en-US">
              <a:latin typeface="Arial" pitchFamily="-108" charset="0"/>
            </a:endParaRPr>
          </a:p>
          <a:p>
            <a:r>
              <a:rPr lang="en-US">
                <a:latin typeface="Arial" pitchFamily="-108" charset="0"/>
              </a:rPr>
              <a:t>You MUST have one onboard while underway. </a:t>
            </a:r>
          </a:p>
        </p:txBody>
      </p:sp>
    </p:spTree>
    <p:extLst>
      <p:ext uri="{BB962C8B-B14F-4D97-AF65-F5344CB8AC3E}">
        <p14:creationId xmlns:p14="http://schemas.microsoft.com/office/powerpoint/2010/main" val="4213697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31"/>
          <p:cNvSpPr>
            <a:spLocks noGrp="1" noChangeArrowheads="1"/>
          </p:cNvSpPr>
          <p:nvPr>
            <p:ph type="sldNum" sz="quarter" idx="5"/>
          </p:nvPr>
        </p:nvSpPr>
        <p:spPr>
          <a:noFill/>
        </p:spPr>
        <p:txBody>
          <a:bodyPr/>
          <a:lstStyle/>
          <a:p>
            <a:fld id="{EB2B7FEB-70A4-DD4D-B303-7FBD7A327B12}" type="slidenum">
              <a:rPr lang="en-US"/>
              <a:pPr/>
              <a:t>2</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algn="ctr"/>
            <a:r>
              <a:rPr lang="en-US" b="1">
                <a:latin typeface="Arial" pitchFamily="-108" charset="0"/>
              </a:rPr>
              <a:t>Legal Responsibility</a:t>
            </a:r>
          </a:p>
          <a:p>
            <a:endParaRPr lang="en-US" b="1">
              <a:latin typeface="Arial" pitchFamily="-108" charset="0"/>
            </a:endParaRPr>
          </a:p>
          <a:p>
            <a:r>
              <a:rPr lang="en-US">
                <a:latin typeface="Arial" pitchFamily="-108" charset="0"/>
              </a:rPr>
              <a:t>The U.S. Coast Guard is responsible for federal laws, equipment requirements and safety recommendations for recreational boats. Every state also has laws governing boating operations, additional equipment requirements, educational requirements and registrations. Each skipper is responsible for following these laws.</a:t>
            </a:r>
          </a:p>
          <a:p>
            <a:endParaRPr lang="en-US">
              <a:latin typeface="Arial" pitchFamily="-108" charset="0"/>
            </a:endParaRPr>
          </a:p>
          <a:p>
            <a:r>
              <a:rPr lang="en-US">
                <a:latin typeface="Arial" pitchFamily="-108" charset="0"/>
              </a:rPr>
              <a:t>This would be a good time to discuss mandatory education laws, if they exist, for your states.</a:t>
            </a:r>
          </a:p>
        </p:txBody>
      </p:sp>
    </p:spTree>
    <p:extLst>
      <p:ext uri="{BB962C8B-B14F-4D97-AF65-F5344CB8AC3E}">
        <p14:creationId xmlns:p14="http://schemas.microsoft.com/office/powerpoint/2010/main" val="348405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1"/>
          <p:cNvSpPr>
            <a:spLocks noGrp="1" noChangeArrowheads="1"/>
          </p:cNvSpPr>
          <p:nvPr>
            <p:ph type="sldNum" sz="quarter" idx="5"/>
          </p:nvPr>
        </p:nvSpPr>
        <p:spPr>
          <a:noFill/>
        </p:spPr>
        <p:txBody>
          <a:bodyPr/>
          <a:lstStyle/>
          <a:p>
            <a:fld id="{2972FCE9-D489-DC4D-8378-F4AA43F913FF}" type="slidenum">
              <a:rPr lang="en-US"/>
              <a:pPr/>
              <a:t>25</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algn="ctr"/>
            <a:r>
              <a:rPr lang="en-US" b="1">
                <a:latin typeface="Arial" pitchFamily="-108" charset="0"/>
              </a:rPr>
              <a:t>Type V:</a:t>
            </a:r>
          </a:p>
          <a:p>
            <a:pPr algn="ctr"/>
            <a:r>
              <a:rPr lang="en-US" b="1">
                <a:latin typeface="Arial" pitchFamily="-108" charset="0"/>
              </a:rPr>
              <a:t>Special Use</a:t>
            </a:r>
          </a:p>
          <a:p>
            <a:endParaRPr lang="en-US" b="1">
              <a:latin typeface="Arial" pitchFamily="-108" charset="0"/>
            </a:endParaRPr>
          </a:p>
          <a:p>
            <a:r>
              <a:rPr lang="en-US">
                <a:latin typeface="Arial" pitchFamily="-108" charset="0"/>
              </a:rPr>
              <a:t>These windsurfing vests, decksuits, hybrid PFDs and others are intended for specific activities and may be carried instead of another PFD only if used according to the label. Some Type V devices provide significant hypothermia protection. </a:t>
            </a:r>
          </a:p>
          <a:p>
            <a:endParaRPr lang="en-US">
              <a:latin typeface="Arial" pitchFamily="-108" charset="0"/>
            </a:endParaRPr>
          </a:p>
          <a:p>
            <a:r>
              <a:rPr lang="en-US" b="1">
                <a:latin typeface="Arial" pitchFamily="-108" charset="0"/>
              </a:rPr>
              <a:t>Ask the students to discuss how each of the five types must be deployed and what are the requirements for each type.</a:t>
            </a:r>
          </a:p>
        </p:txBody>
      </p:sp>
    </p:spTree>
    <p:extLst>
      <p:ext uri="{BB962C8B-B14F-4D97-AF65-F5344CB8AC3E}">
        <p14:creationId xmlns:p14="http://schemas.microsoft.com/office/powerpoint/2010/main" val="1185317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a:noFill/>
        </p:spPr>
        <p:txBody>
          <a:bodyPr/>
          <a:lstStyle/>
          <a:p>
            <a:fld id="{959449CF-291D-CF48-9F1B-F1C0DEB03BF7}" type="slidenum">
              <a:rPr lang="en-US"/>
              <a:pPr/>
              <a:t>27</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algn="ctr"/>
            <a:r>
              <a:rPr lang="en-US" b="1">
                <a:latin typeface="Arial" pitchFamily="-108" charset="0"/>
              </a:rPr>
              <a:t>Types of Fires</a:t>
            </a:r>
          </a:p>
          <a:p>
            <a:endParaRPr lang="en-US" b="1">
              <a:latin typeface="Arial" pitchFamily="-108" charset="0"/>
            </a:endParaRPr>
          </a:p>
          <a:p>
            <a:r>
              <a:rPr lang="en-US">
                <a:latin typeface="Arial" pitchFamily="-108" charset="0"/>
              </a:rPr>
              <a:t>Fires come in three types: </a:t>
            </a:r>
          </a:p>
          <a:p>
            <a:endParaRPr lang="en-US">
              <a:latin typeface="Arial" pitchFamily="-108" charset="0"/>
            </a:endParaRPr>
          </a:p>
          <a:p>
            <a:r>
              <a:rPr lang="en-US">
                <a:latin typeface="Arial" pitchFamily="-108" charset="0"/>
              </a:rPr>
              <a:t>A - Combustible Materials  (Wood, paper, fiberglass).</a:t>
            </a:r>
          </a:p>
          <a:p>
            <a:r>
              <a:rPr lang="en-US">
                <a:latin typeface="Arial" pitchFamily="-108" charset="0"/>
              </a:rPr>
              <a:t>B – Flammable Liquids (Oil, grease and gasoline).</a:t>
            </a:r>
          </a:p>
          <a:p>
            <a:r>
              <a:rPr lang="en-US">
                <a:latin typeface="Arial" pitchFamily="-108" charset="0"/>
              </a:rPr>
              <a:t>C – Electrical</a:t>
            </a:r>
          </a:p>
          <a:p>
            <a:endParaRPr lang="en-US">
              <a:latin typeface="Arial" pitchFamily="-108" charset="0"/>
            </a:endParaRPr>
          </a:p>
        </p:txBody>
      </p:sp>
    </p:spTree>
    <p:extLst>
      <p:ext uri="{BB962C8B-B14F-4D97-AF65-F5344CB8AC3E}">
        <p14:creationId xmlns:p14="http://schemas.microsoft.com/office/powerpoint/2010/main" val="3339563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p:spPr>
        <p:txBody>
          <a:bodyPr/>
          <a:lstStyle/>
          <a:p>
            <a:fld id="{7B6A71E9-DF9A-6C41-97CA-FE78BA8BB257}" type="slidenum">
              <a:rPr lang="en-US"/>
              <a:pPr/>
              <a:t>28</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algn="ctr"/>
            <a:r>
              <a:rPr lang="en-US" b="1">
                <a:latin typeface="Arial" pitchFamily="-108" charset="0"/>
              </a:rPr>
              <a:t>Fire Extinguishers</a:t>
            </a:r>
          </a:p>
          <a:p>
            <a:endParaRPr lang="en-US" b="1">
              <a:latin typeface="Arial" pitchFamily="-108" charset="0"/>
            </a:endParaRPr>
          </a:p>
          <a:p>
            <a:r>
              <a:rPr lang="en-US">
                <a:latin typeface="Arial" pitchFamily="-108" charset="0"/>
              </a:rPr>
              <a:t>Federal regulations mandate that all vessels have the appropriate type and number of fire extinguishers onboard. These extinguishers should be charged and easily accessible. More information on fire extinguishers is contained in the following slides.</a:t>
            </a:r>
          </a:p>
        </p:txBody>
      </p:sp>
    </p:spTree>
    <p:extLst>
      <p:ext uri="{BB962C8B-B14F-4D97-AF65-F5344CB8AC3E}">
        <p14:creationId xmlns:p14="http://schemas.microsoft.com/office/powerpoint/2010/main" val="627280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31"/>
          <p:cNvSpPr>
            <a:spLocks noGrp="1" noChangeArrowheads="1"/>
          </p:cNvSpPr>
          <p:nvPr>
            <p:ph type="sldNum" sz="quarter" idx="5"/>
          </p:nvPr>
        </p:nvSpPr>
        <p:spPr>
          <a:noFill/>
        </p:spPr>
        <p:txBody>
          <a:bodyPr/>
          <a:lstStyle/>
          <a:p>
            <a:fld id="{580E164C-7D77-7A40-A481-18D746502328}" type="slidenum">
              <a:rPr lang="en-US"/>
              <a:pPr/>
              <a:t>29</a:t>
            </a:fld>
            <a:endParaRPr lang="en-US"/>
          </a:p>
        </p:txBody>
      </p:sp>
      <p:sp>
        <p:nvSpPr>
          <p:cNvPr id="60419" name="Rectangle 2"/>
          <p:cNvSpPr>
            <a:spLocks noGrp="1" noRot="1" noChangeAspect="1" noChangeArrowheads="1" noTextEdit="1"/>
          </p:cNvSpPr>
          <p:nvPr>
            <p:ph type="sldImg"/>
          </p:nvPr>
        </p:nvSpPr>
        <p:spPr>
          <a:xfrm>
            <a:off x="1143000" y="457200"/>
            <a:ext cx="4572000" cy="3429000"/>
          </a:xfrm>
          <a:ln/>
        </p:spPr>
      </p:sp>
      <p:sp>
        <p:nvSpPr>
          <p:cNvPr id="60420" name="Rectangle 3"/>
          <p:cNvSpPr>
            <a:spLocks noGrp="1" noChangeArrowheads="1"/>
          </p:cNvSpPr>
          <p:nvPr>
            <p:ph type="body" idx="1"/>
          </p:nvPr>
        </p:nvSpPr>
        <p:spPr>
          <a:xfrm>
            <a:off x="457200" y="4038600"/>
            <a:ext cx="6096000" cy="4800600"/>
          </a:xfrm>
          <a:noFill/>
          <a:ln/>
        </p:spPr>
        <p:txBody>
          <a:bodyPr/>
          <a:lstStyle/>
          <a:p>
            <a:pPr marL="228600" indent="-228600" algn="ctr"/>
            <a:r>
              <a:rPr lang="en-US" b="1">
                <a:latin typeface="Arial" pitchFamily="-108" charset="0"/>
              </a:rPr>
              <a:t>Fire Extinguishers, continued</a:t>
            </a:r>
          </a:p>
          <a:p>
            <a:pPr marL="228600" indent="-228600"/>
            <a:endParaRPr lang="en-US" b="1">
              <a:latin typeface="Arial" pitchFamily="-108" charset="0"/>
            </a:endParaRPr>
          </a:p>
          <a:p>
            <a:pPr marL="228600" indent="-228600"/>
            <a:r>
              <a:rPr lang="en-US">
                <a:latin typeface="Arial" pitchFamily="-108" charset="0"/>
              </a:rPr>
              <a:t>Fire extinguishers come in three types: A,B and C or combinations of these such as BC or ABC. They are normally suffixed with a number suffix indicating the size of the extinguisher. The type letter on the extinguisher indicates the type of fire for which the extinguisher is designed, based on the material involved. </a:t>
            </a:r>
          </a:p>
          <a:p>
            <a:pPr marL="228600" indent="-228600"/>
            <a:endParaRPr lang="en-US">
              <a:latin typeface="Arial" pitchFamily="-108" charset="0"/>
            </a:endParaRPr>
          </a:p>
          <a:p>
            <a:pPr marL="228600" indent="-228600"/>
            <a:r>
              <a:rPr lang="en-US">
                <a:latin typeface="Arial" pitchFamily="-108" charset="0"/>
              </a:rPr>
              <a:t>To make sure your extinguisher(s) are ready when you need them inspect them regularly. The boat owner should also agitate them to make sure the dry chemical inside has not solidified.</a:t>
            </a:r>
          </a:p>
          <a:p>
            <a:pPr marL="228600" indent="-228600"/>
            <a:endParaRPr lang="en-US">
              <a:latin typeface="Arial" pitchFamily="-108" charset="0"/>
            </a:endParaRPr>
          </a:p>
          <a:p>
            <a:pPr marL="228600" indent="-228600"/>
            <a:r>
              <a:rPr lang="en-US">
                <a:latin typeface="Arial" pitchFamily="-108" charset="0"/>
              </a:rPr>
              <a:t>Type B extinguishers are required onboard if one or more of the following conditions exist:</a:t>
            </a:r>
          </a:p>
          <a:p>
            <a:pPr marL="228600" indent="-228600">
              <a:buFontTx/>
              <a:buAutoNum type="arabicPeriod"/>
            </a:pPr>
            <a:r>
              <a:rPr lang="en-US">
                <a:latin typeface="Arial" pitchFamily="-108" charset="0"/>
              </a:rPr>
              <a:t>Inboard engine(s).</a:t>
            </a:r>
          </a:p>
          <a:p>
            <a:pPr marL="228600" indent="-228600">
              <a:buFontTx/>
              <a:buAutoNum type="arabicPeriod"/>
            </a:pPr>
            <a:r>
              <a:rPr lang="en-US">
                <a:latin typeface="Arial" pitchFamily="-108" charset="0"/>
              </a:rPr>
              <a:t>Permanently installed fuel tanks.</a:t>
            </a:r>
          </a:p>
          <a:p>
            <a:pPr marL="228600" indent="-228600">
              <a:buFontTx/>
              <a:buAutoNum type="arabicPeriod"/>
            </a:pPr>
            <a:r>
              <a:rPr lang="en-US">
                <a:latin typeface="Arial" pitchFamily="-108" charset="0"/>
              </a:rPr>
              <a:t>Closed living spaces.</a:t>
            </a:r>
          </a:p>
          <a:p>
            <a:pPr marL="228600" indent="-228600">
              <a:buFontTx/>
              <a:buAutoNum type="arabicPeriod"/>
            </a:pPr>
            <a:r>
              <a:rPr lang="en-US">
                <a:latin typeface="Arial" pitchFamily="-108" charset="0"/>
              </a:rPr>
              <a:t>Closed compartments and compartments under seats where fuel tanks may be stored.</a:t>
            </a:r>
          </a:p>
          <a:p>
            <a:pPr marL="228600" indent="-228600">
              <a:buFontTx/>
              <a:buAutoNum type="arabicPeriod"/>
            </a:pPr>
            <a:r>
              <a:rPr lang="en-US">
                <a:latin typeface="Arial" pitchFamily="-108" charset="0"/>
              </a:rPr>
              <a:t>Double bottoms not sealed to the hull or which are not completely filled with flotation materials.</a:t>
            </a:r>
          </a:p>
          <a:p>
            <a:pPr marL="228600" indent="-228600">
              <a:buFontTx/>
              <a:buAutoNum type="arabicPeriod"/>
            </a:pPr>
            <a:r>
              <a:rPr lang="en-US">
                <a:latin typeface="Arial" pitchFamily="-108" charset="0"/>
              </a:rPr>
              <a:t>Closed stowage compartments in which combustible or flammable materials are stored.</a:t>
            </a:r>
          </a:p>
          <a:p>
            <a:pPr marL="228600" indent="-228600">
              <a:buFontTx/>
              <a:buAutoNum type="arabicPeriod"/>
            </a:pPr>
            <a:endParaRPr lang="en-US">
              <a:latin typeface="Arial" pitchFamily="-108" charset="0"/>
            </a:endParaRPr>
          </a:p>
        </p:txBody>
      </p:sp>
    </p:spTree>
    <p:extLst>
      <p:ext uri="{BB962C8B-B14F-4D97-AF65-F5344CB8AC3E}">
        <p14:creationId xmlns:p14="http://schemas.microsoft.com/office/powerpoint/2010/main" val="2038078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a:noFill/>
        </p:spPr>
        <p:txBody>
          <a:bodyPr/>
          <a:lstStyle/>
          <a:p>
            <a:fld id="{F05F7482-B7A6-E342-A93D-0A1986D72D2B}" type="slidenum">
              <a:rPr lang="en-US"/>
              <a:pPr/>
              <a:t>30</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algn="ctr"/>
            <a:r>
              <a:rPr lang="en-US" b="1">
                <a:latin typeface="Arial" pitchFamily="-108" charset="0"/>
              </a:rPr>
              <a:t>Federal Rules for Fire Extinguishers</a:t>
            </a:r>
          </a:p>
          <a:p>
            <a:endParaRPr lang="en-US" b="1">
              <a:latin typeface="Arial" pitchFamily="-108" charset="0"/>
            </a:endParaRPr>
          </a:p>
          <a:p>
            <a:r>
              <a:rPr lang="en-US">
                <a:latin typeface="Arial" pitchFamily="-108" charset="0"/>
              </a:rPr>
              <a:t>Approved types of fire extinguishers are identified by the following marking on the label: “Marine Type USCG Approved”, followed by the size and type symbols and the approval number. Use the following chart to determine the type and size requirement for your boat.  Remember, these are MINIMUM requirements.</a:t>
            </a:r>
          </a:p>
          <a:p>
            <a:endParaRPr lang="en-US">
              <a:latin typeface="Arial" pitchFamily="-108" charset="0"/>
            </a:endParaRPr>
          </a:p>
          <a:p>
            <a:r>
              <a:rPr lang="en-US">
                <a:latin typeface="Arial" pitchFamily="-108" charset="0"/>
              </a:rPr>
              <a:t>Length				Without Fixed System			With Fixed System*</a:t>
            </a:r>
          </a:p>
          <a:p>
            <a:r>
              <a:rPr lang="en-US">
                <a:latin typeface="Arial" pitchFamily="-108" charset="0"/>
              </a:rPr>
              <a:t>Under 26’					1 B-1						None</a:t>
            </a:r>
          </a:p>
          <a:p>
            <a:endParaRPr lang="en-US">
              <a:latin typeface="Arial" pitchFamily="-108" charset="0"/>
            </a:endParaRPr>
          </a:p>
          <a:p>
            <a:r>
              <a:rPr lang="en-US">
                <a:latin typeface="Arial" pitchFamily="-108" charset="0"/>
              </a:rPr>
              <a:t>26’ - &lt;40’					2 B1 or 1 BII					1 B-1</a:t>
            </a:r>
          </a:p>
          <a:p>
            <a:endParaRPr lang="en-US">
              <a:latin typeface="Arial" pitchFamily="-108" charset="0"/>
            </a:endParaRPr>
          </a:p>
          <a:p>
            <a:r>
              <a:rPr lang="en-US">
                <a:latin typeface="Arial" pitchFamily="-108" charset="0"/>
              </a:rPr>
              <a:t>40’ - &lt;65’				3 B-1, or 1 B-1 and 1 B-II		2 B-1 or 1 B-2</a:t>
            </a:r>
          </a:p>
          <a:p>
            <a:endParaRPr lang="en-US">
              <a:latin typeface="Arial" pitchFamily="-108" charset="0"/>
            </a:endParaRPr>
          </a:p>
          <a:p>
            <a:pPr>
              <a:buFontTx/>
              <a:buChar char="•"/>
            </a:pPr>
            <a:r>
              <a:rPr lang="en-US">
                <a:latin typeface="Arial" pitchFamily="-108" charset="0"/>
              </a:rPr>
              <a:t>A fixed system is a permanently installed fire extinguisher.</a:t>
            </a:r>
          </a:p>
          <a:p>
            <a:pPr>
              <a:buFontTx/>
              <a:buChar char="•"/>
            </a:pPr>
            <a:endParaRPr lang="en-US">
              <a:latin typeface="Arial" pitchFamily="-108" charset="0"/>
            </a:endParaRPr>
          </a:p>
          <a:p>
            <a:r>
              <a:rPr lang="en-US">
                <a:latin typeface="Arial" pitchFamily="-108" charset="0"/>
              </a:rPr>
              <a:t>Note: Cover the VSC requirements for inspection of fixed systems.</a:t>
            </a:r>
          </a:p>
        </p:txBody>
      </p:sp>
    </p:spTree>
    <p:extLst>
      <p:ext uri="{BB962C8B-B14F-4D97-AF65-F5344CB8AC3E}">
        <p14:creationId xmlns:p14="http://schemas.microsoft.com/office/powerpoint/2010/main" val="1503692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31"/>
          <p:cNvSpPr>
            <a:spLocks noGrp="1" noChangeArrowheads="1"/>
          </p:cNvSpPr>
          <p:nvPr>
            <p:ph type="sldNum" sz="quarter" idx="5"/>
          </p:nvPr>
        </p:nvSpPr>
        <p:spPr>
          <a:noFill/>
        </p:spPr>
        <p:txBody>
          <a:bodyPr/>
          <a:lstStyle/>
          <a:p>
            <a:fld id="{03E29E21-61EA-0642-A49A-00329E85CC24}" type="slidenum">
              <a:rPr lang="en-US"/>
              <a:pPr/>
              <a:t>31</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marL="228600" indent="-228600" algn="ctr"/>
            <a:r>
              <a:rPr lang="en-US" b="1">
                <a:latin typeface="Arial" pitchFamily="-108" charset="0"/>
              </a:rPr>
              <a:t>Charge Indicators</a:t>
            </a:r>
          </a:p>
          <a:p>
            <a:pPr marL="228600" indent="-228600"/>
            <a:endParaRPr lang="en-US" b="1">
              <a:latin typeface="Arial" pitchFamily="-108" charset="0"/>
            </a:endParaRPr>
          </a:p>
          <a:p>
            <a:pPr marL="228600" indent="-228600"/>
            <a:r>
              <a:rPr lang="en-US">
                <a:latin typeface="Arial" pitchFamily="-108" charset="0"/>
              </a:rPr>
              <a:t>Extinguishers should be inspected at least once a month. During the inspection:</a:t>
            </a:r>
          </a:p>
          <a:p>
            <a:pPr marL="228600" indent="-228600"/>
            <a:endParaRPr lang="en-US">
              <a:latin typeface="Arial" pitchFamily="-108" charset="0"/>
            </a:endParaRPr>
          </a:p>
          <a:p>
            <a:pPr marL="228600" indent="-228600">
              <a:buFontTx/>
              <a:buAutoNum type="arabicPeriod"/>
            </a:pPr>
            <a:r>
              <a:rPr lang="en-US">
                <a:latin typeface="Arial" pitchFamily="-108" charset="0"/>
              </a:rPr>
              <a:t>Make sure seals and tamper indicators are not broken or missing.</a:t>
            </a:r>
          </a:p>
          <a:p>
            <a:pPr marL="228600" indent="-228600">
              <a:buFontTx/>
              <a:buAutoNum type="arabicPeriod"/>
            </a:pPr>
            <a:r>
              <a:rPr lang="en-US">
                <a:latin typeface="Arial" pitchFamily="-108" charset="0"/>
              </a:rPr>
              <a:t>Pressure gauges or indicators read in the operating range (Note: CO</a:t>
            </a:r>
            <a:r>
              <a:rPr lang="en-US" baseline="-25000">
                <a:latin typeface="Arial" pitchFamily="-108" charset="0"/>
              </a:rPr>
              <a:t>2 </a:t>
            </a:r>
            <a:r>
              <a:rPr lang="en-US">
                <a:latin typeface="Arial" pitchFamily="-108" charset="0"/>
              </a:rPr>
              <a:t>extinguishers do not have gauges). Replace extinguishers that are not fully charged.</a:t>
            </a:r>
          </a:p>
          <a:p>
            <a:pPr marL="228600" indent="-228600">
              <a:buFontTx/>
              <a:buAutoNum type="arabicPeriod"/>
            </a:pPr>
            <a:r>
              <a:rPr lang="en-US">
                <a:latin typeface="Arial" pitchFamily="-108" charset="0"/>
              </a:rPr>
              <a:t>There is no obvious physical damage.</a:t>
            </a:r>
          </a:p>
          <a:p>
            <a:pPr marL="228600" indent="-228600">
              <a:buFontTx/>
              <a:buAutoNum type="arabicPeriod"/>
            </a:pPr>
            <a:r>
              <a:rPr lang="en-US">
                <a:latin typeface="Arial" pitchFamily="-108" charset="0"/>
              </a:rPr>
              <a:t>The weights of the extinguishers meet the minimum weights stated on the extinguisher labels (Check annually).</a:t>
            </a:r>
          </a:p>
        </p:txBody>
      </p:sp>
    </p:spTree>
    <p:extLst>
      <p:ext uri="{BB962C8B-B14F-4D97-AF65-F5344CB8AC3E}">
        <p14:creationId xmlns:p14="http://schemas.microsoft.com/office/powerpoint/2010/main" val="209022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215AEB11-30BF-E14F-BB30-E6DDBA355723}" type="slidenum">
              <a:rPr lang="en-US"/>
              <a:pPr/>
              <a:t>32</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algn="ctr"/>
            <a:r>
              <a:rPr lang="en-US" b="1">
                <a:latin typeface="Arial" pitchFamily="-108" charset="0"/>
              </a:rPr>
              <a:t>Backfire Flame Arrestor</a:t>
            </a:r>
          </a:p>
          <a:p>
            <a:endParaRPr lang="en-US" b="1">
              <a:latin typeface="Arial" pitchFamily="-108" charset="0"/>
            </a:endParaRPr>
          </a:p>
          <a:p>
            <a:r>
              <a:rPr lang="en-US">
                <a:latin typeface="Arial" pitchFamily="-108" charset="0"/>
              </a:rPr>
              <a:t>Because boat engines may backfire, gasoline engines installed in a boat after April 25, 1940, except outboard motors, must be equipped with an acceptable means of backfire flame control. The device must be properly attached to the air intake with a flame tight connection and is required to be U.S. Coast Guard approved. Periodically clean the flame arrestor and check for damage.</a:t>
            </a:r>
          </a:p>
        </p:txBody>
      </p:sp>
    </p:spTree>
    <p:extLst>
      <p:ext uri="{BB962C8B-B14F-4D97-AF65-F5344CB8AC3E}">
        <p14:creationId xmlns:p14="http://schemas.microsoft.com/office/powerpoint/2010/main" val="42873245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31"/>
          <p:cNvSpPr>
            <a:spLocks noGrp="1" noChangeArrowheads="1"/>
          </p:cNvSpPr>
          <p:nvPr>
            <p:ph type="sldNum" sz="quarter" idx="5"/>
          </p:nvPr>
        </p:nvSpPr>
        <p:spPr>
          <a:noFill/>
        </p:spPr>
        <p:txBody>
          <a:bodyPr/>
          <a:lstStyle/>
          <a:p>
            <a:fld id="{A498625E-2DD8-1D46-8289-FED6B30825F9}" type="slidenum">
              <a:rPr lang="en-US"/>
              <a:pPr/>
              <a:t>33</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algn="ctr"/>
            <a:r>
              <a:rPr lang="en-US" b="1">
                <a:latin typeface="Arial" pitchFamily="-108" charset="0"/>
              </a:rPr>
              <a:t>Proper Ventilation</a:t>
            </a:r>
          </a:p>
          <a:p>
            <a:endParaRPr lang="en-US" b="1">
              <a:latin typeface="Arial" pitchFamily="-108" charset="0"/>
            </a:endParaRPr>
          </a:p>
          <a:p>
            <a:r>
              <a:rPr lang="en-US">
                <a:latin typeface="Arial" pitchFamily="-108" charset="0"/>
              </a:rPr>
              <a:t>Proper ventilation is crucial. The purpose of ventilation systems is to avoid explosions by removing flammable gasses. Properly installed ventilation systems greatly reduce the chance of a life-threatening explosion. There are two types of ventilation systems: powered and natural.</a:t>
            </a:r>
          </a:p>
          <a:p>
            <a:endParaRPr lang="en-US">
              <a:latin typeface="Arial" pitchFamily="-108" charset="0"/>
            </a:endParaRPr>
          </a:p>
          <a:p>
            <a:r>
              <a:rPr lang="en-US">
                <a:latin typeface="Arial" pitchFamily="-108" charset="0"/>
              </a:rPr>
              <a:t>Proper ventilation systems are required on all gasoline powered boats.</a:t>
            </a:r>
          </a:p>
          <a:p>
            <a:r>
              <a:rPr lang="en-US">
                <a:latin typeface="Arial" pitchFamily="-108" charset="0"/>
              </a:rPr>
              <a:t>Powered ventilation systems are required on boats built after 31 July 1980.</a:t>
            </a:r>
          </a:p>
          <a:p>
            <a:r>
              <a:rPr lang="en-US">
                <a:latin typeface="Arial" pitchFamily="-108" charset="0"/>
              </a:rPr>
              <a:t>Natural ventilation systems can be used on all boats built before 1 August 1980.</a:t>
            </a:r>
          </a:p>
        </p:txBody>
      </p:sp>
    </p:spTree>
    <p:extLst>
      <p:ext uri="{BB962C8B-B14F-4D97-AF65-F5344CB8AC3E}">
        <p14:creationId xmlns:p14="http://schemas.microsoft.com/office/powerpoint/2010/main" val="8567388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31"/>
          <p:cNvSpPr>
            <a:spLocks noGrp="1" noChangeArrowheads="1"/>
          </p:cNvSpPr>
          <p:nvPr>
            <p:ph type="sldNum" sz="quarter" idx="5"/>
          </p:nvPr>
        </p:nvSpPr>
        <p:spPr>
          <a:noFill/>
        </p:spPr>
        <p:txBody>
          <a:bodyPr/>
          <a:lstStyle/>
          <a:p>
            <a:fld id="{0C057F2D-2B86-CB49-8BD7-1EECAB7D1090}" type="slidenum">
              <a:rPr lang="en-US"/>
              <a:pPr/>
              <a:t>34</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algn="ctr"/>
            <a:r>
              <a:rPr lang="en-US" b="1">
                <a:latin typeface="Arial" pitchFamily="-108" charset="0"/>
              </a:rPr>
              <a:t>Proper Ventilation, continued</a:t>
            </a:r>
          </a:p>
          <a:p>
            <a:pPr algn="ctr"/>
            <a:endParaRPr lang="en-US" b="1">
              <a:latin typeface="Arial" pitchFamily="-108" charset="0"/>
            </a:endParaRPr>
          </a:p>
          <a:p>
            <a:pPr algn="ctr"/>
            <a:r>
              <a:rPr lang="en-US" b="1">
                <a:latin typeface="Arial" pitchFamily="-108" charset="0"/>
              </a:rPr>
              <a:t>Powered Ventilation</a:t>
            </a:r>
          </a:p>
          <a:p>
            <a:pPr algn="ctr"/>
            <a:endParaRPr lang="en-US" b="1">
              <a:latin typeface="Arial" pitchFamily="-108" charset="0"/>
            </a:endParaRPr>
          </a:p>
          <a:p>
            <a:r>
              <a:rPr lang="en-US">
                <a:latin typeface="Arial" pitchFamily="-108" charset="0"/>
              </a:rPr>
              <a:t>A powered ventilation system is required for each compartment in a boat that has a permanently installed gasoline with a cranking motor for remote starting. If your boat is equipped with a power ventilation system or blower, turn it on at least four minutes prior to starting your engine, especially after fueling.</a:t>
            </a:r>
          </a:p>
          <a:p>
            <a:endParaRPr lang="en-US">
              <a:latin typeface="Arial" pitchFamily="-108" charset="0"/>
            </a:endParaRPr>
          </a:p>
        </p:txBody>
      </p:sp>
    </p:spTree>
    <p:extLst>
      <p:ext uri="{BB962C8B-B14F-4D97-AF65-F5344CB8AC3E}">
        <p14:creationId xmlns:p14="http://schemas.microsoft.com/office/powerpoint/2010/main" val="1223229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031"/>
          <p:cNvSpPr>
            <a:spLocks noGrp="1" noChangeArrowheads="1"/>
          </p:cNvSpPr>
          <p:nvPr>
            <p:ph type="sldNum" sz="quarter" idx="5"/>
          </p:nvPr>
        </p:nvSpPr>
        <p:spPr>
          <a:noFill/>
        </p:spPr>
        <p:txBody>
          <a:bodyPr/>
          <a:lstStyle/>
          <a:p>
            <a:fld id="{9E5C20E5-AABC-9249-A9DE-9F7C171CC6F3}" type="slidenum">
              <a:rPr lang="en-US"/>
              <a:pPr/>
              <a:t>35</a:t>
            </a:fld>
            <a:endParaRPr lang="en-US"/>
          </a:p>
        </p:txBody>
      </p:sp>
      <p:sp>
        <p:nvSpPr>
          <p:cNvPr id="72707" name="Rectangle 2"/>
          <p:cNvSpPr>
            <a:spLocks noGrp="1" noRot="1" noChangeAspect="1" noChangeArrowheads="1" noTextEdit="1"/>
          </p:cNvSpPr>
          <p:nvPr>
            <p:ph type="sldImg"/>
          </p:nvPr>
        </p:nvSpPr>
        <p:spPr>
          <a:xfrm>
            <a:off x="1143000" y="304800"/>
            <a:ext cx="4572000" cy="3429000"/>
          </a:xfrm>
          <a:ln/>
        </p:spPr>
      </p:sp>
      <p:sp>
        <p:nvSpPr>
          <p:cNvPr id="72708" name="Rectangle 3"/>
          <p:cNvSpPr>
            <a:spLocks noGrp="1" noChangeArrowheads="1"/>
          </p:cNvSpPr>
          <p:nvPr>
            <p:ph type="body" idx="1"/>
          </p:nvPr>
        </p:nvSpPr>
        <p:spPr>
          <a:xfrm>
            <a:off x="457200" y="3886200"/>
            <a:ext cx="5943600" cy="5257800"/>
          </a:xfrm>
          <a:noFill/>
          <a:ln/>
        </p:spPr>
        <p:txBody>
          <a:bodyPr/>
          <a:lstStyle/>
          <a:p>
            <a:pPr algn="ctr"/>
            <a:r>
              <a:rPr lang="en-US" b="1">
                <a:latin typeface="Arial" pitchFamily="-108" charset="0"/>
              </a:rPr>
              <a:t>Proper Ventilation, continued</a:t>
            </a:r>
          </a:p>
          <a:p>
            <a:pPr algn="ctr"/>
            <a:endParaRPr lang="en-US" b="1">
              <a:latin typeface="Arial" pitchFamily="-108" charset="0"/>
            </a:endParaRPr>
          </a:p>
          <a:p>
            <a:pPr algn="ctr"/>
            <a:r>
              <a:rPr lang="en-US" b="1">
                <a:latin typeface="Arial" pitchFamily="-108" charset="0"/>
              </a:rPr>
              <a:t>Natural System</a:t>
            </a:r>
          </a:p>
          <a:p>
            <a:pPr algn="ctr"/>
            <a:endParaRPr lang="en-US" b="1">
              <a:latin typeface="Arial" pitchFamily="-108" charset="0"/>
            </a:endParaRPr>
          </a:p>
          <a:p>
            <a:r>
              <a:rPr lang="en-US">
                <a:latin typeface="Arial" pitchFamily="-108" charset="0"/>
              </a:rPr>
              <a:t>A natural ventilation system comprises a cowl or intake opening from the atmosphere, from a ventilated compartment or from a compartment that is open to the atmosphere; an exhaust opening to the atmosphere or into another ventilated compartment.</a:t>
            </a:r>
          </a:p>
          <a:p>
            <a:endParaRPr lang="en-US">
              <a:latin typeface="Arial" pitchFamily="-108" charset="0"/>
            </a:endParaRPr>
          </a:p>
          <a:p>
            <a:r>
              <a:rPr lang="en-US">
                <a:latin typeface="Arial" pitchFamily="-108" charset="0"/>
              </a:rPr>
              <a:t>An exhaust opening is required for each of the following compartments:</a:t>
            </a:r>
          </a:p>
          <a:p>
            <a:r>
              <a:rPr lang="en-US">
                <a:latin typeface="Arial" pitchFamily="-108" charset="0"/>
              </a:rPr>
              <a:t>Compartments that contain:</a:t>
            </a:r>
          </a:p>
          <a:p>
            <a:r>
              <a:rPr lang="en-US">
                <a:latin typeface="Arial" pitchFamily="-108" charset="0"/>
              </a:rPr>
              <a:t>	A permanently installed gasoline engine.</a:t>
            </a:r>
          </a:p>
          <a:p>
            <a:r>
              <a:rPr lang="en-US">
                <a:latin typeface="Arial" pitchFamily="-108" charset="0"/>
              </a:rPr>
              <a:t>	A permanently installed fuel tank and an electrical component that is not ignition protected.</a:t>
            </a:r>
          </a:p>
          <a:p>
            <a:r>
              <a:rPr lang="en-US">
                <a:latin typeface="Arial" pitchFamily="-108" charset="0"/>
              </a:rPr>
              <a:t>	A fuel tank that vents into that compartment, including portable fuel tanks.</a:t>
            </a:r>
          </a:p>
          <a:p>
            <a:r>
              <a:rPr lang="en-US">
                <a:latin typeface="Arial" pitchFamily="-108" charset="0"/>
              </a:rPr>
              <a:t>	A non-metallic fuel tank.</a:t>
            </a:r>
          </a:p>
          <a:p>
            <a:r>
              <a:rPr lang="en-US">
                <a:latin typeface="Arial" pitchFamily="-108" charset="0"/>
              </a:rPr>
              <a:t>	Openings from another compartment that require ventilation.</a:t>
            </a:r>
          </a:p>
          <a:p>
            <a:endParaRPr lang="en-US">
              <a:latin typeface="Arial" pitchFamily="-108" charset="0"/>
            </a:endParaRPr>
          </a:p>
          <a:p>
            <a:r>
              <a:rPr lang="en-US">
                <a:latin typeface="Arial" pitchFamily="-108" charset="0"/>
              </a:rPr>
              <a:t>Regardless of the type of ventilation in your boat, all owners are responsible for keeping their ventilation systems in operating condition. This means making sure all openings are free of obstructions, ducts are not blocked or torn, blowers operate properly and worn out components are replaced with equivalent marine type equipment.</a:t>
            </a:r>
          </a:p>
        </p:txBody>
      </p:sp>
    </p:spTree>
    <p:extLst>
      <p:ext uri="{BB962C8B-B14F-4D97-AF65-F5344CB8AC3E}">
        <p14:creationId xmlns:p14="http://schemas.microsoft.com/office/powerpoint/2010/main" val="301343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31"/>
          <p:cNvSpPr>
            <a:spLocks noGrp="1" noChangeArrowheads="1"/>
          </p:cNvSpPr>
          <p:nvPr>
            <p:ph type="sldNum" sz="quarter" idx="5"/>
          </p:nvPr>
        </p:nvSpPr>
        <p:spPr>
          <a:noFill/>
        </p:spPr>
        <p:txBody>
          <a:bodyPr/>
          <a:lstStyle/>
          <a:p>
            <a:fld id="{F526D237-55CC-E74E-AD98-364F3019E43B}" type="slidenum">
              <a:rPr lang="en-US"/>
              <a:pPr/>
              <a:t>3</a:t>
            </a:fld>
            <a:endParaRPr 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marL="228600" indent="-228600" algn="ctr"/>
            <a:r>
              <a:rPr lang="en-US" b="1">
                <a:latin typeface="Arial" pitchFamily="-108" charset="0"/>
              </a:rPr>
              <a:t>Title &amp; Registering</a:t>
            </a:r>
          </a:p>
          <a:p>
            <a:pPr marL="228600" indent="-228600"/>
            <a:endParaRPr lang="en-US" b="1">
              <a:latin typeface="Arial" pitchFamily="-108" charset="0"/>
            </a:endParaRPr>
          </a:p>
          <a:p>
            <a:pPr marL="228600" indent="-228600"/>
            <a:r>
              <a:rPr lang="en-US">
                <a:latin typeface="Arial" pitchFamily="-108" charset="0"/>
              </a:rPr>
              <a:t>Your state agency issues the initial Certificate of Registration. (Note: tell the students what agency in your state is responsible for this.)</a:t>
            </a:r>
          </a:p>
          <a:p>
            <a:pPr marL="228600" indent="-228600"/>
            <a:endParaRPr lang="en-US">
              <a:latin typeface="Arial" pitchFamily="-108" charset="0"/>
            </a:endParaRPr>
          </a:p>
          <a:p>
            <a:pPr marL="228600" indent="-228600"/>
            <a:r>
              <a:rPr lang="en-US">
                <a:latin typeface="Arial" pitchFamily="-108" charset="0"/>
              </a:rPr>
              <a:t>The owner of a boat must notify the agency which issued the Certificate of Registration within 15 days:</a:t>
            </a:r>
          </a:p>
          <a:p>
            <a:pPr marL="228600" indent="-228600">
              <a:buFontTx/>
              <a:buAutoNum type="arabicPeriod"/>
            </a:pPr>
            <a:r>
              <a:rPr lang="en-US">
                <a:latin typeface="Arial" pitchFamily="-108" charset="0"/>
              </a:rPr>
              <a:t>If the boat is transferred, destroyed, abandoned, lost, stolen or recovered.</a:t>
            </a:r>
          </a:p>
          <a:p>
            <a:pPr marL="228600" indent="-228600">
              <a:buFontTx/>
              <a:buAutoNum type="arabicPeriod"/>
            </a:pPr>
            <a:r>
              <a:rPr lang="en-US">
                <a:latin typeface="Arial" pitchFamily="-108" charset="0"/>
              </a:rPr>
              <a:t>If the Certificate of Number is lost or destroyed or the owner’s address changes.</a:t>
            </a:r>
          </a:p>
          <a:p>
            <a:pPr marL="228600" indent="-228600">
              <a:buFontTx/>
              <a:buAutoNum type="arabicPeriod"/>
            </a:pPr>
            <a:r>
              <a:rPr lang="en-US">
                <a:latin typeface="Arial" pitchFamily="-108" charset="0"/>
              </a:rPr>
              <a:t>If the Certificate of Number becomes invalid for any reason.</a:t>
            </a:r>
          </a:p>
        </p:txBody>
      </p:sp>
    </p:spTree>
    <p:extLst>
      <p:ext uri="{BB962C8B-B14F-4D97-AF65-F5344CB8AC3E}">
        <p14:creationId xmlns:p14="http://schemas.microsoft.com/office/powerpoint/2010/main" val="32480363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368FB23-CE99-B445-BA51-55105376C0E9}" type="slidenum">
              <a:rPr lang="en-US"/>
              <a:pPr/>
              <a:t>36</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a:latin typeface="Arial" pitchFamily="-108" charset="0"/>
            </a:endParaRPr>
          </a:p>
        </p:txBody>
      </p:sp>
    </p:spTree>
    <p:extLst>
      <p:ext uri="{BB962C8B-B14F-4D97-AF65-F5344CB8AC3E}">
        <p14:creationId xmlns:p14="http://schemas.microsoft.com/office/powerpoint/2010/main" val="28500662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031"/>
          <p:cNvSpPr>
            <a:spLocks noGrp="1" noChangeArrowheads="1"/>
          </p:cNvSpPr>
          <p:nvPr>
            <p:ph type="sldNum" sz="quarter" idx="5"/>
          </p:nvPr>
        </p:nvSpPr>
        <p:spPr>
          <a:noFill/>
        </p:spPr>
        <p:txBody>
          <a:bodyPr/>
          <a:lstStyle/>
          <a:p>
            <a:fld id="{8A3D66AC-46DE-F14A-A0AA-47C56FF9BA52}" type="slidenum">
              <a:rPr lang="en-US"/>
              <a:pPr/>
              <a:t>37</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marL="228600" indent="-228600" algn="ctr"/>
            <a:r>
              <a:rPr lang="en-US" b="1">
                <a:latin typeface="Arial" pitchFamily="-108" charset="0"/>
              </a:rPr>
              <a:t>Lights – Power Driven</a:t>
            </a:r>
          </a:p>
          <a:p>
            <a:pPr marL="228600" indent="-228600"/>
            <a:endParaRPr lang="en-US" b="1">
              <a:latin typeface="Arial" pitchFamily="-108" charset="0"/>
            </a:endParaRPr>
          </a:p>
          <a:p>
            <a:pPr marL="228600" indent="-228600"/>
            <a:r>
              <a:rPr lang="en-US">
                <a:latin typeface="Arial" pitchFamily="-108" charset="0"/>
              </a:rPr>
              <a:t>Boat operators must make sure that their boats are equipped with the proper navigation lights during the following conditions:</a:t>
            </a:r>
            <a:br>
              <a:rPr lang="en-US">
                <a:latin typeface="Arial" pitchFamily="-108" charset="0"/>
              </a:rPr>
            </a:br>
            <a:endParaRPr lang="en-US">
              <a:latin typeface="Arial" pitchFamily="-108" charset="0"/>
            </a:endParaRPr>
          </a:p>
          <a:p>
            <a:pPr marL="228600" indent="-228600">
              <a:buFontTx/>
              <a:buAutoNum type="arabicPeriod"/>
            </a:pPr>
            <a:r>
              <a:rPr lang="en-US">
                <a:latin typeface="Arial" pitchFamily="-108" charset="0"/>
              </a:rPr>
              <a:t>When away from the dock between sunset and sunrise.</a:t>
            </a:r>
          </a:p>
          <a:p>
            <a:pPr marL="228600" indent="-228600">
              <a:buFontTx/>
              <a:buAutoNum type="arabicPeriod"/>
            </a:pPr>
            <a:r>
              <a:rPr lang="en-US">
                <a:latin typeface="Arial" pitchFamily="-108" charset="0"/>
              </a:rPr>
              <a:t>During periods of restricted visibility such as fog or heavy rains.</a:t>
            </a:r>
          </a:p>
          <a:p>
            <a:pPr marL="228600" indent="-228600">
              <a:buFontTx/>
              <a:buAutoNum type="arabicPeriod"/>
            </a:pPr>
            <a:endParaRPr lang="en-US">
              <a:latin typeface="Arial" pitchFamily="-108" charset="0"/>
            </a:endParaRPr>
          </a:p>
          <a:p>
            <a:pPr marL="228600" indent="-228600"/>
            <a:r>
              <a:rPr lang="en-US">
                <a:latin typeface="Arial" pitchFamily="-108" charset="0"/>
              </a:rPr>
              <a:t>The lighting visibility requirements for vessels vary based on boat length. For vessels under 20 meters (39.4') they only need to be visible for one mile.  Vessels over 20 meters require visibility of two miles.</a:t>
            </a:r>
          </a:p>
          <a:p>
            <a:pPr marL="228600" indent="-228600">
              <a:buFontTx/>
              <a:buAutoNum type="arabicPeriod"/>
            </a:pPr>
            <a:endParaRPr lang="en-US">
              <a:latin typeface="Arial" pitchFamily="-108" charset="0"/>
            </a:endParaRPr>
          </a:p>
        </p:txBody>
      </p:sp>
    </p:spTree>
    <p:extLst>
      <p:ext uri="{BB962C8B-B14F-4D97-AF65-F5344CB8AC3E}">
        <p14:creationId xmlns:p14="http://schemas.microsoft.com/office/powerpoint/2010/main" val="2673882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31"/>
          <p:cNvSpPr>
            <a:spLocks noGrp="1" noChangeArrowheads="1"/>
          </p:cNvSpPr>
          <p:nvPr>
            <p:ph type="sldNum" sz="quarter" idx="5"/>
          </p:nvPr>
        </p:nvSpPr>
        <p:spPr>
          <a:noFill/>
        </p:spPr>
        <p:txBody>
          <a:bodyPr/>
          <a:lstStyle/>
          <a:p>
            <a:fld id="{AF31CA3A-E986-7E40-AC4B-8EBE7B0E407A}" type="slidenum">
              <a:rPr lang="en-US"/>
              <a:pPr/>
              <a:t>38</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algn="ctr"/>
            <a:r>
              <a:rPr lang="en-US" b="1">
                <a:latin typeface="Arial" pitchFamily="-108" charset="0"/>
              </a:rPr>
              <a:t>Lights – Sailboat</a:t>
            </a:r>
          </a:p>
          <a:p>
            <a:endParaRPr lang="en-US" b="1">
              <a:latin typeface="Arial" pitchFamily="-108" charset="0"/>
            </a:endParaRPr>
          </a:p>
          <a:p>
            <a:r>
              <a:rPr lang="en-US">
                <a:latin typeface="Arial" pitchFamily="-108" charset="0"/>
              </a:rPr>
              <a:t>Manually driven boats are sailboats or those that are paddled, poled or rowed. If less than 20 meters long (65.6’), these boats must exhibit the lights as indicated.</a:t>
            </a:r>
          </a:p>
          <a:p>
            <a:endParaRPr lang="en-US">
              <a:latin typeface="Arial" pitchFamily="-108" charset="0"/>
            </a:endParaRPr>
          </a:p>
          <a:p>
            <a:r>
              <a:rPr lang="en-US">
                <a:latin typeface="Arial" pitchFamily="-108" charset="0"/>
              </a:rPr>
              <a:t>For more information on light requirements please refer to Chapter 3.</a:t>
            </a:r>
          </a:p>
        </p:txBody>
      </p:sp>
    </p:spTree>
    <p:extLst>
      <p:ext uri="{BB962C8B-B14F-4D97-AF65-F5344CB8AC3E}">
        <p14:creationId xmlns:p14="http://schemas.microsoft.com/office/powerpoint/2010/main" val="10353984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31"/>
          <p:cNvSpPr>
            <a:spLocks noGrp="1" noChangeArrowheads="1"/>
          </p:cNvSpPr>
          <p:nvPr>
            <p:ph type="sldNum" sz="quarter" idx="5"/>
          </p:nvPr>
        </p:nvSpPr>
        <p:spPr>
          <a:noFill/>
        </p:spPr>
        <p:txBody>
          <a:bodyPr/>
          <a:lstStyle/>
          <a:p>
            <a:fld id="{4B0091B4-F240-AF4C-B45B-988AC3956E03}" type="slidenum">
              <a:rPr lang="en-US"/>
              <a:pPr/>
              <a:t>39</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algn="ctr"/>
            <a:r>
              <a:rPr lang="en-US" b="1">
                <a:latin typeface="Arial" pitchFamily="-108" charset="0"/>
              </a:rPr>
              <a:t>Lights</a:t>
            </a:r>
          </a:p>
          <a:p>
            <a:endParaRPr lang="en-US" b="1">
              <a:latin typeface="Arial" pitchFamily="-108" charset="0"/>
            </a:endParaRPr>
          </a:p>
          <a:p>
            <a:r>
              <a:rPr lang="en-US">
                <a:latin typeface="Arial" pitchFamily="-108" charset="0"/>
              </a:rPr>
              <a:t>If less than 7 meters, or 23.0’, manually driven boats must exhibit the lights as indicated.</a:t>
            </a:r>
          </a:p>
          <a:p>
            <a:endParaRPr lang="en-US">
              <a:latin typeface="Arial" pitchFamily="-108" charset="0"/>
            </a:endParaRPr>
          </a:p>
          <a:p>
            <a:r>
              <a:rPr lang="en-US">
                <a:latin typeface="Arial" pitchFamily="-108" charset="0"/>
              </a:rPr>
              <a:t>At least one lantern or a flashlight shining a white light from the bow.</a:t>
            </a:r>
          </a:p>
          <a:p>
            <a:endParaRPr lang="en-US">
              <a:latin typeface="Arial" pitchFamily="-108" charset="0"/>
            </a:endParaRPr>
          </a:p>
          <a:p>
            <a:r>
              <a:rPr lang="en-US">
                <a:latin typeface="Arial" pitchFamily="-108" charset="0"/>
              </a:rPr>
              <a:t>If practical, display the same lights as manually-driven boats less than 20 meters (65.6’) in length.</a:t>
            </a:r>
          </a:p>
        </p:txBody>
      </p:sp>
    </p:spTree>
    <p:extLst>
      <p:ext uri="{BB962C8B-B14F-4D97-AF65-F5344CB8AC3E}">
        <p14:creationId xmlns:p14="http://schemas.microsoft.com/office/powerpoint/2010/main" val="24528914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31"/>
          <p:cNvSpPr>
            <a:spLocks noGrp="1" noChangeArrowheads="1"/>
          </p:cNvSpPr>
          <p:nvPr>
            <p:ph type="sldNum" sz="quarter" idx="5"/>
          </p:nvPr>
        </p:nvSpPr>
        <p:spPr>
          <a:noFill/>
        </p:spPr>
        <p:txBody>
          <a:bodyPr/>
          <a:lstStyle/>
          <a:p>
            <a:fld id="{AEA149F2-18A6-A24B-8140-8B2997021CE4}" type="slidenum">
              <a:rPr lang="en-US"/>
              <a:pPr/>
              <a:t>40</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algn="ctr"/>
            <a:r>
              <a:rPr lang="en-US" b="1">
                <a:latin typeface="Arial" pitchFamily="-108" charset="0"/>
              </a:rPr>
              <a:t>Visual Distress Signals</a:t>
            </a:r>
          </a:p>
          <a:p>
            <a:endParaRPr lang="en-US" b="1">
              <a:latin typeface="Arial" pitchFamily="-108" charset="0"/>
            </a:endParaRPr>
          </a:p>
          <a:p>
            <a:r>
              <a:rPr lang="en-US">
                <a:latin typeface="Arial" pitchFamily="-108" charset="0"/>
              </a:rPr>
              <a:t>Visual Distress Signals (VSDs) allow a boat operator to signal for help in the event of an emergency. VSDs are classified as day signals (visible in bright sunlight), night signals (visible at night) or both day and night signals. VSDs are either pyrotechnic (smoke and flames) or non-pyrotechnic (non-combustible).</a:t>
            </a:r>
          </a:p>
          <a:p>
            <a:endParaRPr lang="en-US">
              <a:latin typeface="Arial" pitchFamily="-108" charset="0"/>
            </a:endParaRPr>
          </a:p>
          <a:p>
            <a:r>
              <a:rPr lang="en-US">
                <a:latin typeface="Arial" pitchFamily="-108" charset="0"/>
              </a:rPr>
              <a:t>The following combinations of signals are examples if VSDs that could be carried aboard to satisfy U.S. Coast Guard requirements:</a:t>
            </a:r>
          </a:p>
          <a:p>
            <a:endParaRPr lang="en-US">
              <a:latin typeface="Arial" pitchFamily="-108" charset="0"/>
            </a:endParaRPr>
          </a:p>
          <a:p>
            <a:r>
              <a:rPr lang="en-US">
                <a:latin typeface="Arial" pitchFamily="-108" charset="0"/>
              </a:rPr>
              <a:t>Three hand held red flares (day and night)</a:t>
            </a:r>
          </a:p>
        </p:txBody>
      </p:sp>
    </p:spTree>
    <p:extLst>
      <p:ext uri="{BB962C8B-B14F-4D97-AF65-F5344CB8AC3E}">
        <p14:creationId xmlns:p14="http://schemas.microsoft.com/office/powerpoint/2010/main" val="39528295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31"/>
          <p:cNvSpPr>
            <a:spLocks noGrp="1" noChangeArrowheads="1"/>
          </p:cNvSpPr>
          <p:nvPr>
            <p:ph type="sldNum" sz="quarter" idx="5"/>
          </p:nvPr>
        </p:nvSpPr>
        <p:spPr>
          <a:noFill/>
        </p:spPr>
        <p:txBody>
          <a:bodyPr/>
          <a:lstStyle/>
          <a:p>
            <a:fld id="{A6EA1A6A-CD95-724E-9E48-88D9BA7E9323}" type="slidenum">
              <a:rPr lang="en-US"/>
              <a:pPr/>
              <a:t>41</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algn="ctr"/>
            <a:r>
              <a:rPr lang="en-US" b="1">
                <a:latin typeface="Arial" pitchFamily="-108" charset="0"/>
              </a:rPr>
              <a:t>Or…</a:t>
            </a:r>
          </a:p>
          <a:p>
            <a:endParaRPr lang="en-US" b="1">
              <a:latin typeface="Arial" pitchFamily="-108" charset="0"/>
            </a:endParaRPr>
          </a:p>
          <a:p>
            <a:r>
              <a:rPr lang="en-US">
                <a:latin typeface="Arial" pitchFamily="-108" charset="0"/>
              </a:rPr>
              <a:t>One hand held red flare and two meteors (day and night).</a:t>
            </a:r>
          </a:p>
        </p:txBody>
      </p:sp>
    </p:spTree>
    <p:extLst>
      <p:ext uri="{BB962C8B-B14F-4D97-AF65-F5344CB8AC3E}">
        <p14:creationId xmlns:p14="http://schemas.microsoft.com/office/powerpoint/2010/main" val="36023755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31"/>
          <p:cNvSpPr>
            <a:spLocks noGrp="1" noChangeArrowheads="1"/>
          </p:cNvSpPr>
          <p:nvPr>
            <p:ph type="sldNum" sz="quarter" idx="5"/>
          </p:nvPr>
        </p:nvSpPr>
        <p:spPr>
          <a:noFill/>
        </p:spPr>
        <p:txBody>
          <a:bodyPr/>
          <a:lstStyle/>
          <a:p>
            <a:fld id="{5E8DFA8C-D3DA-B142-8D06-E936CA86AE9B}" type="slidenum">
              <a:rPr lang="en-US"/>
              <a:pPr/>
              <a:t>42</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algn="ctr"/>
            <a:r>
              <a:rPr lang="en-US" b="1">
                <a:latin typeface="Arial" pitchFamily="-108" charset="0"/>
              </a:rPr>
              <a:t>Or…</a:t>
            </a:r>
          </a:p>
          <a:p>
            <a:endParaRPr lang="en-US" b="1">
              <a:latin typeface="Arial" pitchFamily="-108" charset="0"/>
            </a:endParaRPr>
          </a:p>
          <a:p>
            <a:r>
              <a:rPr lang="en-US">
                <a:latin typeface="Arial" pitchFamily="-108" charset="0"/>
              </a:rPr>
              <a:t>One hand held orange smoke signal (day), two floating orange smoke signals (day) and one electric light (night only).</a:t>
            </a:r>
          </a:p>
          <a:p>
            <a:endParaRPr lang="en-US">
              <a:latin typeface="Arial" pitchFamily="-108" charset="0"/>
            </a:endParaRPr>
          </a:p>
          <a:p>
            <a:r>
              <a:rPr lang="en-US">
                <a:latin typeface="Arial" pitchFamily="-108" charset="0"/>
              </a:rPr>
              <a:t>Regulations prohibit display of visual distress signals on the water under any circumstances unless when assistance is required to prevent immediate danger to persons aboard a boat.</a:t>
            </a:r>
          </a:p>
        </p:txBody>
      </p:sp>
    </p:spTree>
    <p:extLst>
      <p:ext uri="{BB962C8B-B14F-4D97-AF65-F5344CB8AC3E}">
        <p14:creationId xmlns:p14="http://schemas.microsoft.com/office/powerpoint/2010/main" val="23199568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a:noFill/>
        </p:spPr>
        <p:txBody>
          <a:bodyPr/>
          <a:lstStyle/>
          <a:p>
            <a:fld id="{DBA7DCB7-28F4-6B45-8D03-F361C6F81E9B}" type="slidenum">
              <a:rPr lang="en-US"/>
              <a:pPr/>
              <a:t>43</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algn="ctr"/>
            <a:r>
              <a:rPr lang="en-US" b="1">
                <a:latin typeface="Arial" pitchFamily="-108" charset="0"/>
              </a:rPr>
              <a:t>Other VSDs</a:t>
            </a:r>
          </a:p>
          <a:p>
            <a:endParaRPr lang="en-US" b="1">
              <a:latin typeface="Arial" pitchFamily="-108" charset="0"/>
            </a:endParaRPr>
          </a:p>
          <a:p>
            <a:r>
              <a:rPr lang="en-US">
                <a:latin typeface="Arial" pitchFamily="-108" charset="0"/>
              </a:rPr>
              <a:t>While not a U.S. Coast Guard approved VSD, the use of arm signals can also be employed to summon help. Use this action if you do not have any other visual distress signals available. Extend your arms out to the side from the shoulder and move up and down in a +/- 40° arc.</a:t>
            </a:r>
          </a:p>
          <a:p>
            <a:endParaRPr lang="en-US">
              <a:latin typeface="Arial" pitchFamily="-108" charset="0"/>
            </a:endParaRPr>
          </a:p>
          <a:p>
            <a:r>
              <a:rPr lang="en-US">
                <a:latin typeface="Arial" pitchFamily="-108" charset="0"/>
              </a:rPr>
              <a:t>The orange flag that is contained in most VSD kits can be used during daylight hours.</a:t>
            </a:r>
          </a:p>
        </p:txBody>
      </p:sp>
    </p:spTree>
    <p:extLst>
      <p:ext uri="{BB962C8B-B14F-4D97-AF65-F5344CB8AC3E}">
        <p14:creationId xmlns:p14="http://schemas.microsoft.com/office/powerpoint/2010/main" val="40762708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031"/>
          <p:cNvSpPr>
            <a:spLocks noGrp="1" noChangeArrowheads="1"/>
          </p:cNvSpPr>
          <p:nvPr>
            <p:ph type="sldNum" sz="quarter" idx="5"/>
          </p:nvPr>
        </p:nvSpPr>
        <p:spPr>
          <a:noFill/>
        </p:spPr>
        <p:txBody>
          <a:bodyPr/>
          <a:lstStyle/>
          <a:p>
            <a:fld id="{B6A8EA92-B6D1-A14F-AA1E-1814C22028AD}" type="slidenum">
              <a:rPr lang="en-US"/>
              <a:pPr/>
              <a:t>44</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algn="ctr"/>
            <a:r>
              <a:rPr lang="en-US" b="1">
                <a:latin typeface="Arial" pitchFamily="-108" charset="0"/>
              </a:rPr>
              <a:t>Sound Producing Devices</a:t>
            </a:r>
          </a:p>
          <a:p>
            <a:endParaRPr lang="en-US" b="1">
              <a:latin typeface="Arial" pitchFamily="-108" charset="0"/>
            </a:endParaRPr>
          </a:p>
          <a:p>
            <a:r>
              <a:rPr lang="en-US">
                <a:latin typeface="Arial" pitchFamily="-108" charset="0"/>
              </a:rPr>
              <a:t>In periods of reduced visibility or whenever a boat operator needs to signal his or her intentions or position, a sound producing device is essential. The sound producing device may be a whistle, horn or a bell that is audible for one-half mile.</a:t>
            </a:r>
          </a:p>
          <a:p>
            <a:endParaRPr lang="en-US">
              <a:latin typeface="Arial" pitchFamily="-108" charset="0"/>
            </a:endParaRPr>
          </a:p>
          <a:p>
            <a:r>
              <a:rPr lang="en-US">
                <a:latin typeface="Arial" pitchFamily="-108" charset="0"/>
              </a:rPr>
              <a:t>Boats less than 12 meters (39.4’) (this includes PWCs) must carry a whistle or a horn.</a:t>
            </a:r>
          </a:p>
        </p:txBody>
      </p:sp>
    </p:spTree>
    <p:extLst>
      <p:ext uri="{BB962C8B-B14F-4D97-AF65-F5344CB8AC3E}">
        <p14:creationId xmlns:p14="http://schemas.microsoft.com/office/powerpoint/2010/main" val="28760413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31"/>
          <p:cNvSpPr>
            <a:spLocks noGrp="1" noChangeArrowheads="1"/>
          </p:cNvSpPr>
          <p:nvPr>
            <p:ph type="sldNum" sz="quarter" idx="5"/>
          </p:nvPr>
        </p:nvSpPr>
        <p:spPr>
          <a:noFill/>
        </p:spPr>
        <p:txBody>
          <a:bodyPr/>
          <a:lstStyle/>
          <a:p>
            <a:fld id="{8AD5DF95-A73B-4C46-BC52-B9F4297EC694}" type="slidenum">
              <a:rPr lang="en-US"/>
              <a:pPr/>
              <a:t>45</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algn="ctr"/>
            <a:r>
              <a:rPr lang="en-US" b="1">
                <a:latin typeface="Arial" pitchFamily="-108" charset="0"/>
              </a:rPr>
              <a:t>Sound Producing Devices, continued</a:t>
            </a:r>
          </a:p>
          <a:p>
            <a:endParaRPr lang="en-US" b="1">
              <a:latin typeface="Arial" pitchFamily="-108" charset="0"/>
            </a:endParaRPr>
          </a:p>
          <a:p>
            <a:r>
              <a:rPr lang="en-US">
                <a:latin typeface="Arial" pitchFamily="-108" charset="0"/>
              </a:rPr>
              <a:t>Boats that are 12 meters in length (39.4’) or greater are required to carry a horn or whistle AND a bell.</a:t>
            </a:r>
          </a:p>
        </p:txBody>
      </p:sp>
    </p:spTree>
    <p:extLst>
      <p:ext uri="{BB962C8B-B14F-4D97-AF65-F5344CB8AC3E}">
        <p14:creationId xmlns:p14="http://schemas.microsoft.com/office/powerpoint/2010/main" val="2443180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10BB623E-44C4-9040-876A-2597F85D9036}" type="slidenum">
              <a:rPr lang="en-US"/>
              <a:pPr/>
              <a:t>4</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endParaRPr lang="en-US">
              <a:latin typeface="Arial" pitchFamily="-108" charset="0"/>
            </a:endParaRPr>
          </a:p>
        </p:txBody>
      </p:sp>
    </p:spTree>
    <p:extLst>
      <p:ext uri="{BB962C8B-B14F-4D97-AF65-F5344CB8AC3E}">
        <p14:creationId xmlns:p14="http://schemas.microsoft.com/office/powerpoint/2010/main" val="739699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031"/>
          <p:cNvSpPr>
            <a:spLocks noGrp="1" noChangeArrowheads="1"/>
          </p:cNvSpPr>
          <p:nvPr>
            <p:ph type="sldNum" sz="quarter" idx="5"/>
          </p:nvPr>
        </p:nvSpPr>
        <p:spPr>
          <a:noFill/>
        </p:spPr>
        <p:txBody>
          <a:bodyPr/>
          <a:lstStyle/>
          <a:p>
            <a:fld id="{365F3F8E-E7B8-E243-ACC5-DDCF50876DB3}" type="slidenum">
              <a:rPr lang="en-US"/>
              <a:pPr/>
              <a:t>46</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algn="ctr"/>
            <a:r>
              <a:rPr lang="en-US" b="1">
                <a:latin typeface="Arial" pitchFamily="-108" charset="0"/>
              </a:rPr>
              <a:t>Diving/Snorkeling Flags</a:t>
            </a:r>
          </a:p>
          <a:p>
            <a:endParaRPr lang="en-US" b="1">
              <a:latin typeface="Arial" pitchFamily="-108" charset="0"/>
            </a:endParaRPr>
          </a:p>
          <a:p>
            <a:r>
              <a:rPr lang="en-US">
                <a:latin typeface="Arial" pitchFamily="-108" charset="0"/>
              </a:rPr>
              <a:t>Avoid placing these flags in areas already occupied by boaters or narrow channels. It is not safe to dive or snorkel in these areas.</a:t>
            </a:r>
          </a:p>
          <a:p>
            <a:endParaRPr lang="en-US">
              <a:latin typeface="Arial" pitchFamily="-108" charset="0"/>
            </a:endParaRPr>
          </a:p>
          <a:p>
            <a:r>
              <a:rPr lang="en-US">
                <a:latin typeface="Arial" pitchFamily="-108" charset="0"/>
              </a:rPr>
              <a:t>Note: Discuss your local or state requirements for diving or snorkeling.</a:t>
            </a:r>
          </a:p>
        </p:txBody>
      </p:sp>
    </p:spTree>
    <p:extLst>
      <p:ext uri="{BB962C8B-B14F-4D97-AF65-F5344CB8AC3E}">
        <p14:creationId xmlns:p14="http://schemas.microsoft.com/office/powerpoint/2010/main" val="738673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031"/>
          <p:cNvSpPr>
            <a:spLocks noGrp="1" noChangeArrowheads="1"/>
          </p:cNvSpPr>
          <p:nvPr>
            <p:ph type="sldNum" sz="quarter" idx="5"/>
          </p:nvPr>
        </p:nvSpPr>
        <p:spPr>
          <a:noFill/>
        </p:spPr>
        <p:txBody>
          <a:bodyPr/>
          <a:lstStyle/>
          <a:p>
            <a:fld id="{C68A25A7-6C81-D744-9A82-3FC254A99802}" type="slidenum">
              <a:rPr lang="en-US"/>
              <a:pPr/>
              <a:t>47</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marL="228600" indent="-228600" algn="ctr"/>
            <a:r>
              <a:rPr lang="en-US" b="1">
                <a:latin typeface="Arial" pitchFamily="-108" charset="0"/>
              </a:rPr>
              <a:t>Requirements Specific to PWC</a:t>
            </a:r>
          </a:p>
          <a:p>
            <a:pPr marL="228600" indent="-228600"/>
            <a:endParaRPr lang="en-US" b="1">
              <a:latin typeface="Arial" pitchFamily="-108" charset="0"/>
            </a:endParaRPr>
          </a:p>
          <a:p>
            <a:pPr marL="228600" indent="-228600"/>
            <a:r>
              <a:rPr lang="en-US">
                <a:latin typeface="Arial" pitchFamily="-108" charset="0"/>
              </a:rPr>
              <a:t>In addition to adhering to boating laws, PWC operators have requirements specific to their watercraft. The specific regulations for PWC operation vary from state to state.</a:t>
            </a:r>
          </a:p>
          <a:p>
            <a:pPr marL="228600" indent="-228600"/>
            <a:endParaRPr lang="en-US">
              <a:latin typeface="Arial" pitchFamily="-108" charset="0"/>
            </a:endParaRPr>
          </a:p>
          <a:p>
            <a:pPr marL="228600" indent="-228600"/>
            <a:r>
              <a:rPr lang="en-US">
                <a:latin typeface="Arial" pitchFamily="-108" charset="0"/>
              </a:rPr>
              <a:t>Many states have such laws as:</a:t>
            </a:r>
          </a:p>
          <a:p>
            <a:pPr marL="228600" indent="-228600">
              <a:buFontTx/>
              <a:buAutoNum type="arabicPeriod"/>
            </a:pPr>
            <a:r>
              <a:rPr lang="en-US">
                <a:latin typeface="Arial" pitchFamily="-108" charset="0"/>
              </a:rPr>
              <a:t>Mandatory education requirements.</a:t>
            </a:r>
          </a:p>
          <a:p>
            <a:pPr marL="228600" indent="-228600">
              <a:buFontTx/>
              <a:buAutoNum type="arabicPeriod"/>
            </a:pPr>
            <a:r>
              <a:rPr lang="en-US">
                <a:latin typeface="Arial" pitchFamily="-108" charset="0"/>
              </a:rPr>
              <a:t>State certification to operate a PWC.</a:t>
            </a:r>
          </a:p>
          <a:p>
            <a:pPr marL="228600" indent="-228600">
              <a:buFontTx/>
              <a:buAutoNum type="arabicPeriod"/>
            </a:pPr>
            <a:r>
              <a:rPr lang="en-US">
                <a:latin typeface="Arial" pitchFamily="-108" charset="0"/>
              </a:rPr>
              <a:t>Each person riding a PWC must wear a Type I, II, III or V PFD.</a:t>
            </a:r>
          </a:p>
          <a:p>
            <a:pPr marL="228600" indent="-228600">
              <a:buFontTx/>
              <a:buAutoNum type="arabicPeriod"/>
            </a:pPr>
            <a:r>
              <a:rPr lang="en-US">
                <a:latin typeface="Arial" pitchFamily="-108" charset="0"/>
              </a:rPr>
              <a:t>PWC must be equipped with a fully functional self-circling device or a lanyard type safety ignition switch.</a:t>
            </a:r>
          </a:p>
          <a:p>
            <a:pPr marL="228600" indent="-228600">
              <a:buFontTx/>
              <a:buAutoNum type="arabicPeriod"/>
            </a:pPr>
            <a:r>
              <a:rPr lang="en-US">
                <a:latin typeface="Arial" pitchFamily="-108" charset="0"/>
              </a:rPr>
              <a:t>It is illegal to operate a PWC between sunset and sunrise.</a:t>
            </a:r>
          </a:p>
          <a:p>
            <a:pPr marL="228600" indent="-228600">
              <a:buFontTx/>
              <a:buAutoNum type="arabicPeriod"/>
            </a:pPr>
            <a:r>
              <a:rPr lang="en-US">
                <a:latin typeface="Arial" pitchFamily="-108" charset="0"/>
              </a:rPr>
              <a:t>It is illegal to jump the wake of another boat unnecessarily close to the other boat or when visibility around the other boat is restricted.</a:t>
            </a:r>
          </a:p>
          <a:p>
            <a:pPr marL="228600" indent="-228600">
              <a:buFontTx/>
              <a:buAutoNum type="arabicPeriod"/>
            </a:pPr>
            <a:r>
              <a:rPr lang="en-US">
                <a:latin typeface="Arial" pitchFamily="-108" charset="0"/>
              </a:rPr>
              <a:t>It is illegal to chase, disturb or harass wildlife with your PWC.</a:t>
            </a:r>
          </a:p>
          <a:p>
            <a:pPr marL="228600" indent="-228600">
              <a:buFontTx/>
              <a:buAutoNum type="arabicPeriod"/>
            </a:pPr>
            <a:r>
              <a:rPr lang="en-US">
                <a:latin typeface="Arial" pitchFamily="-108" charset="0"/>
              </a:rPr>
              <a:t>A PWC must be operated at idle speed if within a specified distance of a non-moving boat, dock or pier, bridge or person in the water.</a:t>
            </a:r>
          </a:p>
        </p:txBody>
      </p:sp>
    </p:spTree>
    <p:extLst>
      <p:ext uri="{BB962C8B-B14F-4D97-AF65-F5344CB8AC3E}">
        <p14:creationId xmlns:p14="http://schemas.microsoft.com/office/powerpoint/2010/main" val="14915611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031"/>
          <p:cNvSpPr>
            <a:spLocks noGrp="1" noChangeArrowheads="1"/>
          </p:cNvSpPr>
          <p:nvPr>
            <p:ph type="sldNum" sz="quarter" idx="5"/>
          </p:nvPr>
        </p:nvSpPr>
        <p:spPr>
          <a:noFill/>
        </p:spPr>
        <p:txBody>
          <a:bodyPr/>
          <a:lstStyle/>
          <a:p>
            <a:fld id="{1C3AC2F7-C4B2-1249-B166-D6166F1A5E6C}" type="slidenum">
              <a:rPr lang="en-US"/>
              <a:pPr/>
              <a:t>49</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algn="ctr"/>
            <a:r>
              <a:rPr lang="en-US" b="1">
                <a:latin typeface="Arial" pitchFamily="-108" charset="0"/>
              </a:rPr>
              <a:t>Towing Requirements Boat or PWC</a:t>
            </a:r>
          </a:p>
          <a:p>
            <a:endParaRPr lang="en-US" b="1">
              <a:latin typeface="Arial" pitchFamily="-108" charset="0"/>
            </a:endParaRPr>
          </a:p>
          <a:p>
            <a:r>
              <a:rPr lang="en-US">
                <a:latin typeface="Arial" pitchFamily="-108" charset="0"/>
              </a:rPr>
              <a:t>In addition to adhering to laws as they apply to all boats and PWC, boat and PWC operators towing a person(s) on water skis, surfboard or similar device may have additional laws to which they must adhere. The specific laws for towing persons on water skis or other devices vary from state to state. (Note: discuss your state laws as they pertain to towing persons on water skis or similar devices.)</a:t>
            </a:r>
          </a:p>
          <a:p>
            <a:endParaRPr lang="en-US">
              <a:latin typeface="Arial" pitchFamily="-108" charset="0"/>
            </a:endParaRPr>
          </a:p>
          <a:p>
            <a:r>
              <a:rPr lang="en-US">
                <a:latin typeface="Arial" pitchFamily="-108" charset="0"/>
              </a:rPr>
              <a:t>Generally:</a:t>
            </a:r>
          </a:p>
          <a:p>
            <a:r>
              <a:rPr lang="en-US">
                <a:latin typeface="Arial" pitchFamily="-108" charset="0"/>
              </a:rPr>
              <a:t>A PFD is required for the person(s) being towed.</a:t>
            </a:r>
          </a:p>
          <a:p>
            <a:r>
              <a:rPr lang="en-US">
                <a:latin typeface="Arial" pitchFamily="-108" charset="0"/>
              </a:rPr>
              <a:t>A dedicated observer is required.</a:t>
            </a:r>
          </a:p>
          <a:p>
            <a:endParaRPr lang="en-US">
              <a:latin typeface="Arial" pitchFamily="-108" charset="0"/>
            </a:endParaRPr>
          </a:p>
        </p:txBody>
      </p:sp>
    </p:spTree>
    <p:extLst>
      <p:ext uri="{BB962C8B-B14F-4D97-AF65-F5344CB8AC3E}">
        <p14:creationId xmlns:p14="http://schemas.microsoft.com/office/powerpoint/2010/main" val="37221427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031"/>
          <p:cNvSpPr>
            <a:spLocks noGrp="1" noChangeArrowheads="1"/>
          </p:cNvSpPr>
          <p:nvPr>
            <p:ph type="sldNum" sz="quarter" idx="5"/>
          </p:nvPr>
        </p:nvSpPr>
        <p:spPr>
          <a:noFill/>
        </p:spPr>
        <p:txBody>
          <a:bodyPr/>
          <a:lstStyle/>
          <a:p>
            <a:fld id="{71F89539-3F11-5B48-B171-24B791DFCBA2}" type="slidenum">
              <a:rPr lang="en-US"/>
              <a:pPr/>
              <a:t>50</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304800" y="4343400"/>
            <a:ext cx="6324600" cy="4572000"/>
          </a:xfrm>
          <a:noFill/>
          <a:ln/>
        </p:spPr>
        <p:txBody>
          <a:bodyPr/>
          <a:lstStyle/>
          <a:p>
            <a:pPr marL="228600" indent="-228600" algn="ctr"/>
            <a:r>
              <a:rPr lang="en-US" b="1">
                <a:latin typeface="Arial" pitchFamily="-108" charset="0"/>
              </a:rPr>
              <a:t>Waste and Trash</a:t>
            </a:r>
          </a:p>
          <a:p>
            <a:pPr marL="228600" indent="-228600"/>
            <a:endParaRPr lang="en-US" b="1">
              <a:latin typeface="Arial" pitchFamily="-108" charset="0"/>
            </a:endParaRPr>
          </a:p>
          <a:p>
            <a:pPr marL="228600" indent="-228600"/>
            <a:r>
              <a:rPr lang="en-US">
                <a:latin typeface="Arial" pitchFamily="-108" charset="0"/>
              </a:rPr>
              <a:t>It is illegal to discard untreated waste, oil or trash into any Federally controlled or state waters for very good reasons:</a:t>
            </a:r>
          </a:p>
          <a:p>
            <a:pPr marL="228600" indent="-228600"/>
            <a:endParaRPr lang="en-US">
              <a:latin typeface="Arial" pitchFamily="-108" charset="0"/>
            </a:endParaRPr>
          </a:p>
          <a:p>
            <a:pPr marL="228600" indent="-228600">
              <a:buFontTx/>
              <a:buAutoNum type="arabicPeriod"/>
            </a:pPr>
            <a:r>
              <a:rPr lang="en-US">
                <a:latin typeface="Arial" pitchFamily="-108" charset="0"/>
              </a:rPr>
              <a:t>Sewage carries disease and is harmful to people, aquatic plants and animals.</a:t>
            </a:r>
          </a:p>
          <a:p>
            <a:pPr marL="228600" indent="-228600">
              <a:buFontTx/>
              <a:buAutoNum type="arabicPeriod"/>
            </a:pPr>
            <a:r>
              <a:rPr lang="en-US">
                <a:latin typeface="Arial" pitchFamily="-108" charset="0"/>
              </a:rPr>
              <a:t>Trash thrown into the water can injure swimmers and wildlife alike. It can also plug engine water cooling intakes.</a:t>
            </a:r>
          </a:p>
          <a:p>
            <a:pPr marL="228600" indent="-228600">
              <a:buFontTx/>
              <a:buAutoNum type="arabicPeriod"/>
            </a:pPr>
            <a:r>
              <a:rPr lang="en-US">
                <a:latin typeface="Arial" pitchFamily="-108" charset="0"/>
              </a:rPr>
              <a:t>Pollution is unsightly and takes away from you enjoyment of the water.</a:t>
            </a:r>
          </a:p>
          <a:p>
            <a:pPr marL="228600" indent="-228600">
              <a:buFontTx/>
              <a:buAutoNum type="arabicPeriod"/>
            </a:pPr>
            <a:endParaRPr lang="en-US">
              <a:latin typeface="Arial" pitchFamily="-108" charset="0"/>
            </a:endParaRPr>
          </a:p>
          <a:p>
            <a:pPr marL="228600" indent="-228600"/>
            <a:r>
              <a:rPr lang="en-US">
                <a:latin typeface="Arial" pitchFamily="-108" charset="0"/>
              </a:rPr>
              <a:t>The Refuse Act prohibits throwing, discharging or depositing any refuse matter of any kind (including trash, garbage, oil and any other pollutants) into the waters of the United States. The discharge of trash, which falls under the Act to Prevent Pollution from ships, places limitations on the discharge of garbage from boats. It is illegal to dump garbage and plastics into federally controlled or state waters. </a:t>
            </a:r>
          </a:p>
          <a:p>
            <a:pPr marL="228600" indent="-228600"/>
            <a:endParaRPr lang="en-US">
              <a:latin typeface="Arial" pitchFamily="-108" charset="0"/>
            </a:endParaRPr>
          </a:p>
          <a:p>
            <a:pPr marL="228600" indent="-228600"/>
            <a:r>
              <a:rPr lang="en-US">
                <a:latin typeface="Arial" pitchFamily="-108" charset="0"/>
              </a:rPr>
              <a:t>A durable placard (sign) measuring at least 4” x 9” must be displayed in a prominent location notifying passengers and crew about discharge restrictions.</a:t>
            </a:r>
          </a:p>
          <a:p>
            <a:pPr marL="228600" indent="-228600"/>
            <a:endParaRPr lang="en-US">
              <a:latin typeface="Arial" pitchFamily="-108" charset="0"/>
            </a:endParaRPr>
          </a:p>
          <a:p>
            <a:pPr marL="228600" indent="-228600"/>
            <a:r>
              <a:rPr lang="en-US">
                <a:latin typeface="Arial" pitchFamily="-108" charset="0"/>
              </a:rPr>
              <a:t>You must store trash in a container onboard and place it in a proper receptacle after returning to shore.</a:t>
            </a:r>
          </a:p>
          <a:p>
            <a:pPr marL="228600" indent="-228600"/>
            <a:endParaRPr lang="en-US">
              <a:latin typeface="Arial" pitchFamily="-108" charset="0"/>
            </a:endParaRPr>
          </a:p>
        </p:txBody>
      </p:sp>
    </p:spTree>
    <p:extLst>
      <p:ext uri="{BB962C8B-B14F-4D97-AF65-F5344CB8AC3E}">
        <p14:creationId xmlns:p14="http://schemas.microsoft.com/office/powerpoint/2010/main" val="37805331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031"/>
          <p:cNvSpPr>
            <a:spLocks noGrp="1" noChangeArrowheads="1"/>
          </p:cNvSpPr>
          <p:nvPr>
            <p:ph type="sldNum" sz="quarter" idx="5"/>
          </p:nvPr>
        </p:nvSpPr>
        <p:spPr>
          <a:noFill/>
        </p:spPr>
        <p:txBody>
          <a:bodyPr/>
          <a:lstStyle/>
          <a:p>
            <a:fld id="{196992C2-0301-BA46-8BE8-3FEBA6D555A7}" type="slidenum">
              <a:rPr lang="en-US"/>
              <a:pPr/>
              <a:t>51</a:t>
            </a:fld>
            <a:endParaRPr lang="en-US"/>
          </a:p>
        </p:txBody>
      </p:sp>
      <p:sp>
        <p:nvSpPr>
          <p:cNvPr id="104451" name="Rectangle 1026"/>
          <p:cNvSpPr>
            <a:spLocks noGrp="1" noRot="1" noChangeAspect="1" noChangeArrowheads="1" noTextEdit="1"/>
          </p:cNvSpPr>
          <p:nvPr>
            <p:ph type="sldImg"/>
          </p:nvPr>
        </p:nvSpPr>
        <p:spPr>
          <a:ln/>
        </p:spPr>
      </p:sp>
      <p:sp>
        <p:nvSpPr>
          <p:cNvPr id="104452" name="Rectangle 1027"/>
          <p:cNvSpPr>
            <a:spLocks noGrp="1" noChangeArrowheads="1"/>
          </p:cNvSpPr>
          <p:nvPr>
            <p:ph type="body" idx="1"/>
          </p:nvPr>
        </p:nvSpPr>
        <p:spPr>
          <a:noFill/>
          <a:ln/>
        </p:spPr>
        <p:txBody>
          <a:bodyPr/>
          <a:lstStyle/>
          <a:p>
            <a:pPr algn="ctr"/>
            <a:r>
              <a:rPr lang="en-US" b="1">
                <a:latin typeface="Arial" pitchFamily="-108" charset="0"/>
              </a:rPr>
              <a:t>Environmental Protection</a:t>
            </a:r>
          </a:p>
          <a:p>
            <a:endParaRPr lang="en-US" b="1">
              <a:latin typeface="Arial" pitchFamily="-108" charset="0"/>
            </a:endParaRPr>
          </a:p>
          <a:p>
            <a:r>
              <a:rPr lang="en-US">
                <a:latin typeface="Arial" pitchFamily="-108" charset="0"/>
              </a:rPr>
              <a:t>All boat operators are required to obey federal and state laws regarding the disposal of trash. All vessels over 26’ in length are required to prominently display a placard outlining proper trash disposal.</a:t>
            </a:r>
          </a:p>
        </p:txBody>
      </p:sp>
    </p:spTree>
    <p:extLst>
      <p:ext uri="{BB962C8B-B14F-4D97-AF65-F5344CB8AC3E}">
        <p14:creationId xmlns:p14="http://schemas.microsoft.com/office/powerpoint/2010/main" val="13215814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031"/>
          <p:cNvSpPr>
            <a:spLocks noGrp="1" noChangeArrowheads="1"/>
          </p:cNvSpPr>
          <p:nvPr>
            <p:ph type="sldNum" sz="quarter" idx="5"/>
          </p:nvPr>
        </p:nvSpPr>
        <p:spPr>
          <a:noFill/>
        </p:spPr>
        <p:txBody>
          <a:bodyPr/>
          <a:lstStyle/>
          <a:p>
            <a:fld id="{9DB3BA22-DB4D-B74D-ABB3-FE87F2C9B01D}" type="slidenum">
              <a:rPr lang="en-US"/>
              <a:pPr/>
              <a:t>52</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xfrm>
            <a:off x="457200" y="4343400"/>
            <a:ext cx="5943600" cy="4343400"/>
          </a:xfrm>
          <a:noFill/>
          <a:ln/>
        </p:spPr>
        <p:txBody>
          <a:bodyPr/>
          <a:lstStyle/>
          <a:p>
            <a:pPr marL="228600" indent="-228600" algn="ctr"/>
            <a:r>
              <a:rPr lang="en-US" b="1">
                <a:latin typeface="Arial" pitchFamily="-108" charset="0"/>
              </a:rPr>
              <a:t>Waste and Trash, continued</a:t>
            </a:r>
          </a:p>
          <a:p>
            <a:pPr marL="228600" indent="-228600"/>
            <a:endParaRPr lang="en-US" b="1">
              <a:latin typeface="Arial" pitchFamily="-108" charset="0"/>
            </a:endParaRPr>
          </a:p>
          <a:p>
            <a:pPr marL="228600" indent="-228600"/>
            <a:r>
              <a:rPr lang="en-US">
                <a:latin typeface="Arial" pitchFamily="-108" charset="0"/>
              </a:rPr>
              <a:t>The discharge of oil and hazardous substances is strictly prohibited by the regulations issued under the Federal Water Pollution Control Act. This act requires all boats with propulsion machinery to have a capacity to retain oil mixtures onboard. </a:t>
            </a:r>
          </a:p>
          <a:p>
            <a:pPr marL="228600" indent="-228600"/>
            <a:endParaRPr lang="en-US">
              <a:latin typeface="Arial" pitchFamily="-108" charset="0"/>
            </a:endParaRPr>
          </a:p>
          <a:p>
            <a:pPr marL="228600" indent="-228600">
              <a:buFontTx/>
              <a:buAutoNum type="arabicPeriod"/>
            </a:pPr>
            <a:r>
              <a:rPr lang="en-US">
                <a:latin typeface="Arial" pitchFamily="-108" charset="0"/>
              </a:rPr>
              <a:t>You are not allowed to discharge oil or hazardous substances.</a:t>
            </a:r>
          </a:p>
          <a:p>
            <a:pPr marL="228600" indent="-228600">
              <a:buFontTx/>
              <a:buAutoNum type="arabicPeriod"/>
            </a:pPr>
            <a:r>
              <a:rPr lang="en-US">
                <a:latin typeface="Arial" pitchFamily="-108" charset="0"/>
              </a:rPr>
              <a:t>You are not allowed to sump oil into the bilge of the boat without means for proper disposal.</a:t>
            </a:r>
          </a:p>
          <a:p>
            <a:pPr marL="228600" indent="-228600">
              <a:buFontTx/>
              <a:buAutoNum type="arabicPeriod"/>
            </a:pPr>
            <a:r>
              <a:rPr lang="en-US">
                <a:latin typeface="Arial" pitchFamily="-108" charset="0"/>
              </a:rPr>
              <a:t>You must discharge oil wastes to a reception facility.</a:t>
            </a:r>
          </a:p>
          <a:p>
            <a:pPr marL="228600" indent="-228600">
              <a:buFontTx/>
              <a:buAutoNum type="arabicPeriod"/>
            </a:pPr>
            <a:r>
              <a:rPr lang="en-US">
                <a:latin typeface="Arial" pitchFamily="-108" charset="0"/>
              </a:rPr>
              <a:t>On recreational boats a bailer or bucket is adequate.</a:t>
            </a:r>
          </a:p>
          <a:p>
            <a:pPr marL="228600" indent="-228600">
              <a:buFontTx/>
              <a:buAutoNum type="arabicPeriod"/>
            </a:pPr>
            <a:r>
              <a:rPr lang="en-US">
                <a:latin typeface="Arial" pitchFamily="-108" charset="0"/>
              </a:rPr>
              <a:t>You must immediately notify the U.S. Coast Guard if your boat discharges oil or hazardous substances in the water. Call toll free 1-800-424-8802. Report the discharge’s location, color, source, substances, size and time observed.</a:t>
            </a:r>
          </a:p>
          <a:p>
            <a:pPr marL="228600" indent="-228600">
              <a:buFontTx/>
              <a:buAutoNum type="arabicPeriod"/>
            </a:pPr>
            <a:r>
              <a:rPr lang="en-US">
                <a:latin typeface="Arial" pitchFamily="-108" charset="0"/>
              </a:rPr>
              <a:t>If your boat is 26’ or longer you must display a 5” x 8” placard made of durable material fixed in a conspicuous place in the machinery spaces, or at the bilge pump control station stating the following:</a:t>
            </a:r>
          </a:p>
          <a:p>
            <a:pPr marL="228600" indent="-228600">
              <a:buFontTx/>
              <a:buAutoNum type="arabicPeriod"/>
            </a:pPr>
            <a:endParaRPr lang="en-US">
              <a:latin typeface="Arial" pitchFamily="-108" charset="0"/>
            </a:endParaRPr>
          </a:p>
          <a:p>
            <a:pPr marL="228600" indent="-228600"/>
            <a:r>
              <a:rPr lang="en-US">
                <a:latin typeface="Arial" pitchFamily="-108" charset="0"/>
              </a:rPr>
              <a:t>	Show the students a placard and read them the verbiage required.</a:t>
            </a:r>
          </a:p>
        </p:txBody>
      </p:sp>
    </p:spTree>
    <p:extLst>
      <p:ext uri="{BB962C8B-B14F-4D97-AF65-F5344CB8AC3E}">
        <p14:creationId xmlns:p14="http://schemas.microsoft.com/office/powerpoint/2010/main" val="21075956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031"/>
          <p:cNvSpPr>
            <a:spLocks noGrp="1" noChangeArrowheads="1"/>
          </p:cNvSpPr>
          <p:nvPr>
            <p:ph type="sldNum" sz="quarter" idx="5"/>
          </p:nvPr>
        </p:nvSpPr>
        <p:spPr>
          <a:noFill/>
        </p:spPr>
        <p:txBody>
          <a:bodyPr/>
          <a:lstStyle/>
          <a:p>
            <a:fld id="{BAF093D4-AB40-A643-8BC7-F906CB5B3636}" type="slidenum">
              <a:rPr lang="en-US"/>
              <a:pPr/>
              <a:t>53</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algn="ctr"/>
            <a:r>
              <a:rPr lang="en-US" b="1">
                <a:latin typeface="Arial" pitchFamily="-108" charset="0"/>
              </a:rPr>
              <a:t>Marine Sanitation Devices</a:t>
            </a:r>
          </a:p>
          <a:p>
            <a:endParaRPr lang="en-US" b="1">
              <a:latin typeface="Arial" pitchFamily="-108" charset="0"/>
            </a:endParaRPr>
          </a:p>
          <a:p>
            <a:r>
              <a:rPr lang="en-US">
                <a:latin typeface="Arial" pitchFamily="-108" charset="0"/>
              </a:rPr>
              <a:t>If you have a boat with installed toilet facilities, it must have an operable marine sanitation device (MSD)  onboard. MSDs come in three types: I, II and III.</a:t>
            </a:r>
          </a:p>
          <a:p>
            <a:endParaRPr lang="en-US">
              <a:latin typeface="Arial" pitchFamily="-108" charset="0"/>
            </a:endParaRPr>
          </a:p>
          <a:p>
            <a:r>
              <a:rPr lang="en-US">
                <a:latin typeface="Arial" pitchFamily="-108" charset="0"/>
              </a:rPr>
              <a:t>Type III MSD, the simplest, consists of holding tanks. It requires only a small storage space and is simple to operate. Type III MSDs have the least effect on the environment since the water is discharged on shore into a local sewage treatment facility.</a:t>
            </a:r>
          </a:p>
          <a:p>
            <a:endParaRPr lang="en-US">
              <a:latin typeface="Arial" pitchFamily="-108" charset="0"/>
            </a:endParaRPr>
          </a:p>
          <a:p>
            <a:r>
              <a:rPr lang="en-US">
                <a:latin typeface="Arial" pitchFamily="-108" charset="0"/>
              </a:rPr>
              <a:t>Types I and II are usually found on larger boats. Waste is treated with special chemicals to kill bacteria before the waste is discharged. Types I and II MSDs with “Y” valves that direct waste overboard must be secured so that the valve cannot be opened. This can be done by placing a lock or non-reusable seal on the “Y” valve or taking the handle off the “Y” valve.</a:t>
            </a:r>
          </a:p>
        </p:txBody>
      </p:sp>
    </p:spTree>
    <p:extLst>
      <p:ext uri="{BB962C8B-B14F-4D97-AF65-F5344CB8AC3E}">
        <p14:creationId xmlns:p14="http://schemas.microsoft.com/office/powerpoint/2010/main" val="101319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031"/>
          <p:cNvSpPr>
            <a:spLocks noGrp="1" noChangeArrowheads="1"/>
          </p:cNvSpPr>
          <p:nvPr>
            <p:ph type="sldNum" sz="quarter" idx="5"/>
          </p:nvPr>
        </p:nvSpPr>
        <p:spPr>
          <a:noFill/>
        </p:spPr>
        <p:txBody>
          <a:bodyPr/>
          <a:lstStyle/>
          <a:p>
            <a:fld id="{3C3BDFD3-A2D0-8F40-9160-B810EBD9FCA4}" type="slidenum">
              <a:rPr lang="en-US"/>
              <a:pPr/>
              <a:t>54</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algn="ctr"/>
            <a:r>
              <a:rPr lang="en-US" b="1">
                <a:latin typeface="Arial" pitchFamily="-108" charset="0"/>
              </a:rPr>
              <a:t>Devices – Type III</a:t>
            </a:r>
          </a:p>
          <a:p>
            <a:endParaRPr lang="en-US">
              <a:latin typeface="Arial" pitchFamily="-108" charset="0"/>
            </a:endParaRPr>
          </a:p>
          <a:p>
            <a:r>
              <a:rPr lang="en-US">
                <a:latin typeface="Arial" pitchFamily="-108" charset="0"/>
              </a:rPr>
              <a:t>Recreational boats must comply with the appropriate USCG-approved MSD in accordance with the length of the boat.</a:t>
            </a:r>
          </a:p>
          <a:p>
            <a:endParaRPr lang="en-US">
              <a:latin typeface="Arial" pitchFamily="-108" charset="0"/>
            </a:endParaRPr>
          </a:p>
          <a:p>
            <a:r>
              <a:rPr lang="en-US">
                <a:latin typeface="Arial" pitchFamily="-108" charset="0"/>
              </a:rPr>
              <a:t>Boats 65’ in length and under may use a Type I, II or III MSD</a:t>
            </a:r>
          </a:p>
          <a:p>
            <a:endParaRPr lang="en-US">
              <a:latin typeface="Arial" pitchFamily="-108" charset="0"/>
            </a:endParaRPr>
          </a:p>
          <a:p>
            <a:r>
              <a:rPr lang="en-US">
                <a:latin typeface="Arial" pitchFamily="-108" charset="0"/>
              </a:rPr>
              <a:t>Boats over 65’ must install a Type II or Type III MSD.</a:t>
            </a:r>
          </a:p>
          <a:p>
            <a:endParaRPr lang="en-US">
              <a:latin typeface="Arial" pitchFamily="-108" charset="0"/>
            </a:endParaRPr>
          </a:p>
          <a:p>
            <a:r>
              <a:rPr lang="en-US">
                <a:latin typeface="Arial" pitchFamily="-108" charset="0"/>
              </a:rPr>
              <a:t>All installed devices must be U.S. Coast Guard-certified. U.S. Coast Guard-certified devices are so labeled, except for some holding tanks certified by definition under the regulations.</a:t>
            </a:r>
          </a:p>
        </p:txBody>
      </p:sp>
    </p:spTree>
    <p:extLst>
      <p:ext uri="{BB962C8B-B14F-4D97-AF65-F5344CB8AC3E}">
        <p14:creationId xmlns:p14="http://schemas.microsoft.com/office/powerpoint/2010/main" val="10712589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031"/>
          <p:cNvSpPr>
            <a:spLocks noGrp="1" noChangeArrowheads="1"/>
          </p:cNvSpPr>
          <p:nvPr>
            <p:ph type="sldNum" sz="quarter" idx="5"/>
          </p:nvPr>
        </p:nvSpPr>
        <p:spPr>
          <a:noFill/>
        </p:spPr>
        <p:txBody>
          <a:bodyPr/>
          <a:lstStyle/>
          <a:p>
            <a:fld id="{86C4E2BA-E656-B145-9729-32F00E1CA56B}" type="slidenum">
              <a:rPr lang="en-US"/>
              <a:pPr/>
              <a:t>55</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algn="ctr"/>
            <a:r>
              <a:rPr lang="en-US" b="1">
                <a:latin typeface="Arial" pitchFamily="-108" charset="0"/>
              </a:rPr>
              <a:t>Use Pump Out Stations</a:t>
            </a:r>
          </a:p>
          <a:p>
            <a:endParaRPr lang="en-US" b="1">
              <a:latin typeface="Arial" pitchFamily="-108" charset="0"/>
            </a:endParaRPr>
          </a:p>
          <a:p>
            <a:r>
              <a:rPr lang="en-US">
                <a:latin typeface="Arial" pitchFamily="-108" charset="0"/>
              </a:rPr>
              <a:t>The best way to ensure that you do not violate any federal or state laws regarding waste disposal is to use approved pump out stations.</a:t>
            </a:r>
          </a:p>
        </p:txBody>
      </p:sp>
    </p:spTree>
    <p:extLst>
      <p:ext uri="{BB962C8B-B14F-4D97-AF65-F5344CB8AC3E}">
        <p14:creationId xmlns:p14="http://schemas.microsoft.com/office/powerpoint/2010/main" val="40672615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031"/>
          <p:cNvSpPr>
            <a:spLocks noGrp="1" noChangeArrowheads="1"/>
          </p:cNvSpPr>
          <p:nvPr>
            <p:ph type="sldNum" sz="quarter" idx="5"/>
          </p:nvPr>
        </p:nvSpPr>
        <p:spPr>
          <a:noFill/>
        </p:spPr>
        <p:txBody>
          <a:bodyPr/>
          <a:lstStyle/>
          <a:p>
            <a:fld id="{B085468A-4BD5-264A-902E-B94F5FCD33F9}" type="slidenum">
              <a:rPr lang="en-US"/>
              <a:pPr/>
              <a:t>57</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algn="ctr"/>
            <a:r>
              <a:rPr lang="en-US" b="1">
                <a:latin typeface="Arial" pitchFamily="-108" charset="0"/>
              </a:rPr>
              <a:t>Waste Management Plan</a:t>
            </a:r>
          </a:p>
          <a:p>
            <a:endParaRPr lang="en-US" b="1">
              <a:latin typeface="Arial" pitchFamily="-108" charset="0"/>
            </a:endParaRPr>
          </a:p>
          <a:p>
            <a:r>
              <a:rPr lang="en-US">
                <a:latin typeface="Arial" pitchFamily="-108" charset="0"/>
              </a:rPr>
              <a:t>Vessels longer than 39.4’ must have a written waste management plan onboard at all times. This plan outlines how and where the operator will collect trash and how it will be disposed once the operator reaches shore.</a:t>
            </a:r>
          </a:p>
          <a:p>
            <a:endParaRPr lang="en-US">
              <a:latin typeface="Arial" pitchFamily="-108" charset="0"/>
            </a:endParaRPr>
          </a:p>
          <a:p>
            <a:r>
              <a:rPr lang="en-US">
                <a:latin typeface="Arial" pitchFamily="-108" charset="0"/>
              </a:rPr>
              <a:t>The captain of ocean-going vessels is responsible for the implementation of this plan.</a:t>
            </a:r>
          </a:p>
        </p:txBody>
      </p:sp>
    </p:spTree>
    <p:extLst>
      <p:ext uri="{BB962C8B-B14F-4D97-AF65-F5344CB8AC3E}">
        <p14:creationId xmlns:p14="http://schemas.microsoft.com/office/powerpoint/2010/main" val="3108103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31"/>
          <p:cNvSpPr>
            <a:spLocks noGrp="1" noChangeArrowheads="1"/>
          </p:cNvSpPr>
          <p:nvPr>
            <p:ph type="sldNum" sz="quarter" idx="5"/>
          </p:nvPr>
        </p:nvSpPr>
        <p:spPr>
          <a:noFill/>
        </p:spPr>
        <p:txBody>
          <a:bodyPr/>
          <a:lstStyle/>
          <a:p>
            <a:fld id="{A5D9F6C0-C8E6-5949-AD8D-28906AC3AEAB}" type="slidenum">
              <a:rPr lang="en-US"/>
              <a:pPr/>
              <a:t>6</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algn="ctr"/>
            <a:r>
              <a:rPr lang="en-US" b="1">
                <a:latin typeface="Arial" pitchFamily="-108" charset="0"/>
              </a:rPr>
              <a:t>Registration</a:t>
            </a:r>
          </a:p>
          <a:p>
            <a:endParaRPr lang="en-US" b="1">
              <a:latin typeface="Arial" pitchFamily="-108" charset="0"/>
            </a:endParaRPr>
          </a:p>
          <a:p>
            <a:r>
              <a:rPr lang="en-US">
                <a:latin typeface="Arial" pitchFamily="-108" charset="0"/>
              </a:rPr>
              <a:t>The Registration Certificate must be onboard while the vessel is underway and it must be available for inspection if requested by a law enforcement officer.</a:t>
            </a:r>
          </a:p>
          <a:p>
            <a:endParaRPr lang="en-US">
              <a:latin typeface="Arial" pitchFamily="-108" charset="0"/>
            </a:endParaRPr>
          </a:p>
          <a:p>
            <a:r>
              <a:rPr lang="en-US">
                <a:latin typeface="Arial" pitchFamily="-108" charset="0"/>
              </a:rPr>
              <a:t>No other numbers can be affixed to the hull forward of amidships.</a:t>
            </a:r>
          </a:p>
        </p:txBody>
      </p:sp>
    </p:spTree>
    <p:extLst>
      <p:ext uri="{BB962C8B-B14F-4D97-AF65-F5344CB8AC3E}">
        <p14:creationId xmlns:p14="http://schemas.microsoft.com/office/powerpoint/2010/main" val="5255908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031"/>
          <p:cNvSpPr>
            <a:spLocks noGrp="1" noChangeArrowheads="1"/>
          </p:cNvSpPr>
          <p:nvPr>
            <p:ph type="sldNum" sz="quarter" idx="5"/>
          </p:nvPr>
        </p:nvSpPr>
        <p:spPr>
          <a:noFill/>
        </p:spPr>
        <p:txBody>
          <a:bodyPr/>
          <a:lstStyle/>
          <a:p>
            <a:fld id="{C7451257-7D06-0741-9EEB-04919F4136EC}" type="slidenum">
              <a:rPr lang="en-US"/>
              <a:pPr/>
              <a:t>58</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algn="ctr"/>
            <a:r>
              <a:rPr lang="en-US">
                <a:latin typeface="Arial" pitchFamily="-108" charset="0"/>
              </a:rPr>
              <a:t>Aquatic Nuisances</a:t>
            </a:r>
          </a:p>
          <a:p>
            <a:pPr algn="ctr"/>
            <a:endParaRPr lang="en-US">
              <a:latin typeface="Arial" pitchFamily="-108" charset="0"/>
            </a:endParaRPr>
          </a:p>
          <a:p>
            <a:r>
              <a:rPr lang="en-US">
                <a:latin typeface="Arial" pitchFamily="-108" charset="0"/>
              </a:rPr>
              <a:t>Boaters have a responsibility to help prevent the spread of aquatic nuisances, such as Zebra Mussels. We must make sure we clean our boats to keep from unknowingly transporting mussels from one area to another.</a:t>
            </a:r>
          </a:p>
          <a:p>
            <a:endParaRPr lang="en-US">
              <a:latin typeface="Arial" pitchFamily="-108" charset="0"/>
            </a:endParaRPr>
          </a:p>
          <a:p>
            <a:r>
              <a:rPr lang="en-US">
                <a:latin typeface="Arial" pitchFamily="-108" charset="0"/>
              </a:rPr>
              <a:t>Proper hull maintenance and engine flush will reduce the chances of the spread of these and other nuisances.</a:t>
            </a:r>
          </a:p>
        </p:txBody>
      </p:sp>
    </p:spTree>
    <p:extLst>
      <p:ext uri="{BB962C8B-B14F-4D97-AF65-F5344CB8AC3E}">
        <p14:creationId xmlns:p14="http://schemas.microsoft.com/office/powerpoint/2010/main" val="41429187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031"/>
          <p:cNvSpPr>
            <a:spLocks noGrp="1" noChangeArrowheads="1"/>
          </p:cNvSpPr>
          <p:nvPr>
            <p:ph type="sldNum" sz="quarter" idx="5"/>
          </p:nvPr>
        </p:nvSpPr>
        <p:spPr>
          <a:noFill/>
        </p:spPr>
        <p:txBody>
          <a:bodyPr/>
          <a:lstStyle/>
          <a:p>
            <a:fld id="{36B19570-E2D8-264B-B5B0-F44FF7924387}" type="slidenum">
              <a:rPr lang="en-US"/>
              <a:pPr/>
              <a:t>59</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marL="228600" indent="-228600" algn="ctr"/>
            <a:r>
              <a:rPr lang="en-US">
                <a:latin typeface="Arial" pitchFamily="-108" charset="0"/>
              </a:rPr>
              <a:t>Aquatic Nuisances, continued</a:t>
            </a:r>
          </a:p>
          <a:p>
            <a:pPr marL="228600" indent="-228600"/>
            <a:endParaRPr lang="en-US">
              <a:latin typeface="Arial" pitchFamily="-108" charset="0"/>
            </a:endParaRPr>
          </a:p>
          <a:p>
            <a:pPr marL="228600" indent="-228600"/>
            <a:r>
              <a:rPr lang="en-US">
                <a:latin typeface="Arial" pitchFamily="-108" charset="0"/>
              </a:rPr>
              <a:t>Proper preventative actions include:</a:t>
            </a:r>
          </a:p>
          <a:p>
            <a:pPr marL="228600" indent="-228600"/>
            <a:endParaRPr lang="en-US">
              <a:latin typeface="Arial" pitchFamily="-108" charset="0"/>
            </a:endParaRPr>
          </a:p>
          <a:p>
            <a:pPr marL="228600" indent="-228600">
              <a:buFontTx/>
              <a:buAutoNum type="arabicPeriod"/>
            </a:pPr>
            <a:r>
              <a:rPr lang="en-US">
                <a:latin typeface="Arial" pitchFamily="-108" charset="0"/>
              </a:rPr>
              <a:t>Pumping fresh water through your engine(s).</a:t>
            </a:r>
          </a:p>
          <a:p>
            <a:pPr marL="228600" indent="-228600">
              <a:buFontTx/>
              <a:buAutoNum type="arabicPeriod"/>
            </a:pPr>
            <a:r>
              <a:rPr lang="en-US">
                <a:latin typeface="Arial" pitchFamily="-108" charset="0"/>
              </a:rPr>
              <a:t>Drain all live wells, bait buckets, bilge and any other wells in your boat.</a:t>
            </a:r>
          </a:p>
          <a:p>
            <a:pPr marL="228600" indent="-228600">
              <a:buFontTx/>
              <a:buAutoNum type="arabicPeriod"/>
            </a:pPr>
            <a:r>
              <a:rPr lang="en-US">
                <a:latin typeface="Arial" pitchFamily="-108" charset="0"/>
              </a:rPr>
              <a:t>Remove as much water from your boat as possible by removing the drain plug and allowing water to drain.</a:t>
            </a:r>
          </a:p>
          <a:p>
            <a:pPr marL="228600" indent="-228600">
              <a:buFontTx/>
              <a:buAutoNum type="arabicPeriod"/>
            </a:pPr>
            <a:r>
              <a:rPr lang="en-US">
                <a:latin typeface="Arial" pitchFamily="-108" charset="0"/>
              </a:rPr>
              <a:t>After removing all the water you can from your boat, PWC, canoe or kayak let the equipment dry for at least five days.</a:t>
            </a:r>
          </a:p>
        </p:txBody>
      </p:sp>
    </p:spTree>
    <p:extLst>
      <p:ext uri="{BB962C8B-B14F-4D97-AF65-F5344CB8AC3E}">
        <p14:creationId xmlns:p14="http://schemas.microsoft.com/office/powerpoint/2010/main" val="15615329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031"/>
          <p:cNvSpPr>
            <a:spLocks noGrp="1" noChangeArrowheads="1"/>
          </p:cNvSpPr>
          <p:nvPr>
            <p:ph type="sldNum" sz="quarter" idx="5"/>
          </p:nvPr>
        </p:nvSpPr>
        <p:spPr>
          <a:noFill/>
        </p:spPr>
        <p:txBody>
          <a:bodyPr/>
          <a:lstStyle/>
          <a:p>
            <a:fld id="{93AA840E-9432-2A4B-B141-0291F7D80EFA}" type="slidenum">
              <a:rPr lang="en-US"/>
              <a:pPr/>
              <a:t>60</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xfrm>
            <a:off x="533400" y="4191000"/>
            <a:ext cx="5715000" cy="4648200"/>
          </a:xfrm>
          <a:noFill/>
          <a:ln/>
        </p:spPr>
        <p:txBody>
          <a:bodyPr/>
          <a:lstStyle/>
          <a:p>
            <a:pPr marL="228600" indent="-228600" algn="ctr"/>
            <a:r>
              <a:rPr lang="en-US" b="1">
                <a:latin typeface="Arial" pitchFamily="-108" charset="0"/>
              </a:rPr>
              <a:t>Accidents and Casualties</a:t>
            </a:r>
          </a:p>
          <a:p>
            <a:pPr marL="228600" indent="-228600"/>
            <a:endParaRPr lang="en-US" b="1">
              <a:latin typeface="Arial" pitchFamily="-108" charset="0"/>
            </a:endParaRPr>
          </a:p>
          <a:p>
            <a:pPr marL="228600" indent="-228600"/>
            <a:r>
              <a:rPr lang="en-US">
                <a:latin typeface="Arial" pitchFamily="-108" charset="0"/>
              </a:rPr>
              <a:t>All boating accidents (or those that meet the criteria below) must be reported by the operator or owner of the boat to the proper law enforcement authority for the state in which the accident occurred.</a:t>
            </a:r>
          </a:p>
          <a:p>
            <a:pPr marL="228600" indent="-228600"/>
            <a:endParaRPr lang="en-US">
              <a:latin typeface="Arial" pitchFamily="-108" charset="0"/>
            </a:endParaRPr>
          </a:p>
          <a:p>
            <a:pPr marL="228600" indent="-228600"/>
            <a:r>
              <a:rPr lang="en-US">
                <a:latin typeface="Arial" pitchFamily="-108" charset="0"/>
              </a:rPr>
              <a:t>Report the accident:</a:t>
            </a:r>
          </a:p>
          <a:p>
            <a:pPr marL="228600" indent="-228600">
              <a:buFontTx/>
              <a:buAutoNum type="arabicPeriod"/>
            </a:pPr>
            <a:r>
              <a:rPr lang="en-US">
                <a:latin typeface="Arial" pitchFamily="-108" charset="0"/>
              </a:rPr>
              <a:t>Immediately in the event of fatal accidents.</a:t>
            </a:r>
          </a:p>
          <a:p>
            <a:pPr marL="228600" indent="-228600">
              <a:buFontTx/>
              <a:buAutoNum type="arabicPeriod"/>
            </a:pPr>
            <a:r>
              <a:rPr lang="en-US">
                <a:latin typeface="Arial" pitchFamily="-108" charset="0"/>
              </a:rPr>
              <a:t>With a formal report within 48 hours if a person dies, or there are injuries requiring more than first aid.</a:t>
            </a:r>
          </a:p>
          <a:p>
            <a:pPr marL="228600" indent="-228600">
              <a:buFontTx/>
              <a:buAutoNum type="arabicPeriod"/>
            </a:pPr>
            <a:r>
              <a:rPr lang="en-US">
                <a:latin typeface="Arial" pitchFamily="-108" charset="0"/>
              </a:rPr>
              <a:t>With a formal report within ten days for accidents involving more than $2000 damage or the total loss of a boat. (State and local regulations for reporting accidents may vary.)</a:t>
            </a:r>
          </a:p>
          <a:p>
            <a:pPr marL="228600" indent="-228600">
              <a:buFontTx/>
              <a:buAutoNum type="arabicPeriod"/>
            </a:pPr>
            <a:endParaRPr lang="en-US">
              <a:latin typeface="Arial" pitchFamily="-108" charset="0"/>
            </a:endParaRPr>
          </a:p>
          <a:p>
            <a:pPr marL="228600" indent="-228600"/>
            <a:r>
              <a:rPr lang="en-US">
                <a:latin typeface="Arial" pitchFamily="-108" charset="0"/>
              </a:rPr>
              <a:t>If you observe a boating accident remember that you are required by law to stop and render whatever assistance is necessary to any person involved in a boating accident or in danger at sea unless the action would endanger your own boat, crew or passengers. The operator is subject to a fine, imprisonment or both for failure to do so. </a:t>
            </a:r>
          </a:p>
          <a:p>
            <a:pPr marL="228600" indent="-228600"/>
            <a:endParaRPr lang="en-US">
              <a:latin typeface="Arial" pitchFamily="-108" charset="0"/>
            </a:endParaRPr>
          </a:p>
          <a:p>
            <a:pPr marL="228600" indent="-228600"/>
            <a:r>
              <a:rPr lang="en-US">
                <a:latin typeface="Arial" pitchFamily="-108" charset="0"/>
              </a:rPr>
              <a:t>All boats hailed by the USCG MUST stop. Civil penalties or imprisonment can result for non-compliance.</a:t>
            </a:r>
          </a:p>
        </p:txBody>
      </p:sp>
    </p:spTree>
    <p:extLst>
      <p:ext uri="{BB962C8B-B14F-4D97-AF65-F5344CB8AC3E}">
        <p14:creationId xmlns:p14="http://schemas.microsoft.com/office/powerpoint/2010/main" val="2081891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1031"/>
          <p:cNvSpPr>
            <a:spLocks noGrp="1" noChangeArrowheads="1"/>
          </p:cNvSpPr>
          <p:nvPr>
            <p:ph type="sldNum" sz="quarter" idx="5"/>
          </p:nvPr>
        </p:nvSpPr>
        <p:spPr>
          <a:noFill/>
        </p:spPr>
        <p:txBody>
          <a:bodyPr/>
          <a:lstStyle/>
          <a:p>
            <a:fld id="{2704AC47-431A-9849-B626-5C215180E827}" type="slidenum">
              <a:rPr lang="en-US"/>
              <a:pPr/>
              <a:t>62</a:t>
            </a:fld>
            <a:endParaRPr 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algn="ctr"/>
            <a:r>
              <a:rPr lang="en-US" b="1">
                <a:latin typeface="Arial" pitchFamily="-108" charset="0"/>
              </a:rPr>
              <a:t>U.S Coast Guard</a:t>
            </a:r>
          </a:p>
          <a:p>
            <a:endParaRPr lang="en-US" b="1">
              <a:latin typeface="Arial" pitchFamily="-108" charset="0"/>
            </a:endParaRPr>
          </a:p>
          <a:p>
            <a:r>
              <a:rPr lang="en-US">
                <a:latin typeface="Arial" pitchFamily="-108" charset="0"/>
              </a:rPr>
              <a:t>Just like roadways there are law enforcement personnel on the waterways and boating violations may incur penalties. Personnel who are authorized to stop and board your vessel include:</a:t>
            </a:r>
          </a:p>
          <a:p>
            <a:endParaRPr lang="en-US">
              <a:latin typeface="Arial" pitchFamily="-108" charset="0"/>
            </a:endParaRPr>
          </a:p>
          <a:p>
            <a:r>
              <a:rPr lang="en-US">
                <a:latin typeface="Arial" pitchFamily="-108" charset="0"/>
              </a:rPr>
              <a:t>U.S. Coast Guard – A boat underway when signaled by a USCG vessel is required to maneuver so a boarding officer can come on board.</a:t>
            </a:r>
          </a:p>
          <a:p>
            <a:endParaRPr lang="en-US">
              <a:latin typeface="Arial" pitchFamily="-108" charset="0"/>
            </a:endParaRPr>
          </a:p>
          <a:p>
            <a:r>
              <a:rPr lang="en-US">
                <a:latin typeface="Arial" pitchFamily="-108" charset="0"/>
              </a:rPr>
              <a:t>Other federal, state and local law enforcement officials may board and examine your boat whether it is numbered, unnumbered or documented. U.S. Coast Guard personnel may also be found onboard other vessels.</a:t>
            </a:r>
          </a:p>
          <a:p>
            <a:endParaRPr lang="en-US">
              <a:latin typeface="Arial" pitchFamily="-108" charset="0"/>
            </a:endParaRPr>
          </a:p>
        </p:txBody>
      </p:sp>
    </p:spTree>
    <p:extLst>
      <p:ext uri="{BB962C8B-B14F-4D97-AF65-F5344CB8AC3E}">
        <p14:creationId xmlns:p14="http://schemas.microsoft.com/office/powerpoint/2010/main" val="7335409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055"/>
          <p:cNvSpPr>
            <a:spLocks noGrp="1" noChangeArrowheads="1"/>
          </p:cNvSpPr>
          <p:nvPr>
            <p:ph type="sldNum" sz="quarter" idx="5"/>
          </p:nvPr>
        </p:nvSpPr>
        <p:spPr>
          <a:noFill/>
        </p:spPr>
        <p:txBody>
          <a:bodyPr/>
          <a:lstStyle/>
          <a:p>
            <a:fld id="{4EC9BD76-BAF0-1E47-9689-F1FDA6AE88BF}" type="slidenum">
              <a:rPr lang="en-US"/>
              <a:pPr/>
              <a:t>63</a:t>
            </a:fld>
            <a:endParaRPr 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marL="228600" indent="-228600" algn="ctr"/>
            <a:r>
              <a:rPr lang="en-US" b="1">
                <a:latin typeface="Arial" pitchFamily="-108" charset="0"/>
              </a:rPr>
              <a:t>Setting Anchor</a:t>
            </a:r>
          </a:p>
          <a:p>
            <a:pPr marL="228600" indent="-228600"/>
            <a:endParaRPr lang="en-US" b="1">
              <a:latin typeface="Arial" pitchFamily="-108" charset="0"/>
            </a:endParaRPr>
          </a:p>
          <a:p>
            <a:pPr marL="228600" indent="-228600"/>
            <a:r>
              <a:rPr lang="en-US" b="1">
                <a:latin typeface="Arial" pitchFamily="-108" charset="0"/>
              </a:rPr>
              <a:t>Follow these steps to anchor your boat:</a:t>
            </a:r>
          </a:p>
          <a:p>
            <a:pPr marL="228600" indent="-228600"/>
            <a:endParaRPr lang="en-US">
              <a:latin typeface="Arial" pitchFamily="-108" charset="0"/>
            </a:endParaRPr>
          </a:p>
          <a:p>
            <a:pPr marL="228600" indent="-228600">
              <a:buFontTx/>
              <a:buAutoNum type="arabicPeriod"/>
            </a:pPr>
            <a:r>
              <a:rPr lang="en-US">
                <a:latin typeface="Arial" pitchFamily="-108" charset="0"/>
              </a:rPr>
              <a:t>Select an area of little current, protected from the weather, preferably with a flat bottom.</a:t>
            </a:r>
          </a:p>
          <a:p>
            <a:pPr marL="228600" indent="-228600">
              <a:buFontTx/>
              <a:buAutoNum type="arabicPeriod"/>
            </a:pPr>
            <a:r>
              <a:rPr lang="en-US">
                <a:latin typeface="Arial" pitchFamily="-108" charset="0"/>
              </a:rPr>
              <a:t>Plan to lower your anchor well upwind of where you want the boat to end up.</a:t>
            </a:r>
          </a:p>
          <a:p>
            <a:pPr marL="228600" indent="-228600">
              <a:buFontTx/>
              <a:buAutoNum type="arabicPeriod"/>
            </a:pPr>
            <a:r>
              <a:rPr lang="en-US">
                <a:latin typeface="Arial" pitchFamily="-108" charset="0"/>
              </a:rPr>
              <a:t>Make your approach slowly into the wind or current.</a:t>
            </a:r>
          </a:p>
          <a:p>
            <a:pPr marL="228600" indent="-228600">
              <a:buFontTx/>
              <a:buAutoNum type="arabicPeriod"/>
            </a:pPr>
            <a:r>
              <a:rPr lang="en-US">
                <a:latin typeface="Arial" pitchFamily="-108" charset="0"/>
              </a:rPr>
              <a:t>Stop the boat and slowly lower the anchor over the bow, never the stern, until it reaches bottom.</a:t>
            </a:r>
          </a:p>
          <a:p>
            <a:pPr marL="228600" indent="-228600">
              <a:buFontTx/>
              <a:buAutoNum type="arabicPeriod"/>
            </a:pPr>
            <a:r>
              <a:rPr lang="en-US">
                <a:latin typeface="Arial" pitchFamily="-108" charset="0"/>
              </a:rPr>
              <a:t>Slowly back the boat away while playing out the rode.</a:t>
            </a:r>
          </a:p>
          <a:p>
            <a:pPr marL="228600" indent="-228600">
              <a:buFontTx/>
              <a:buAutoNum type="arabicPeriod"/>
            </a:pPr>
            <a:r>
              <a:rPr lang="en-US">
                <a:latin typeface="Arial" pitchFamily="-108" charset="0"/>
              </a:rPr>
              <a:t>When sufficient rode is played out tie the line around a bow cleat and back down hard to set the anchor.</a:t>
            </a:r>
          </a:p>
          <a:p>
            <a:pPr marL="228600" indent="-228600">
              <a:buFontTx/>
              <a:buAutoNum type="arabicPeriod"/>
            </a:pPr>
            <a:r>
              <a:rPr lang="en-US">
                <a:latin typeface="Arial" pitchFamily="-108" charset="0"/>
              </a:rPr>
              <a:t>Check your position with local landmarks and recheck them from time to time to see if you are drifting.</a:t>
            </a:r>
          </a:p>
        </p:txBody>
      </p:sp>
    </p:spTree>
    <p:extLst>
      <p:ext uri="{BB962C8B-B14F-4D97-AF65-F5344CB8AC3E}">
        <p14:creationId xmlns:p14="http://schemas.microsoft.com/office/powerpoint/2010/main" val="9003785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1031"/>
          <p:cNvSpPr>
            <a:spLocks noGrp="1" noChangeArrowheads="1"/>
          </p:cNvSpPr>
          <p:nvPr>
            <p:ph type="sldNum" sz="quarter" idx="5"/>
          </p:nvPr>
        </p:nvSpPr>
        <p:spPr>
          <a:noFill/>
          <a:ln w="50800">
            <a:tailEnd type="none" w="med" len="lg"/>
          </a:ln>
        </p:spPr>
        <p:txBody>
          <a:bodyPr/>
          <a:lstStyle/>
          <a:p>
            <a:fld id="{63AA75D1-3C15-6449-B9A8-66E9FD39E2C4}" type="slidenum">
              <a:rPr lang="en-US"/>
              <a:pPr/>
              <a:t>64</a:t>
            </a:fld>
            <a:endParaRPr lang="en-US"/>
          </a:p>
        </p:txBody>
      </p:sp>
      <p:sp>
        <p:nvSpPr>
          <p:cNvPr id="129027" name="Rectangle 2"/>
          <p:cNvSpPr>
            <a:spLocks noGrp="1" noRot="1" noChangeAspect="1" noChangeArrowheads="1" noTextEdit="1"/>
          </p:cNvSpPr>
          <p:nvPr>
            <p:ph type="sldImg"/>
          </p:nvPr>
        </p:nvSpPr>
        <p:spPr>
          <a:solidFill>
            <a:srgbClr val="FFFFFF"/>
          </a:solidFill>
          <a:ln/>
        </p:spPr>
      </p:sp>
      <p:sp>
        <p:nvSpPr>
          <p:cNvPr id="129028" name="Rectangle 3"/>
          <p:cNvSpPr>
            <a:spLocks noGrp="1" noChangeArrowheads="1"/>
          </p:cNvSpPr>
          <p:nvPr>
            <p:ph type="body" idx="1"/>
          </p:nvPr>
        </p:nvSpPr>
        <p:spPr>
          <a:solidFill>
            <a:srgbClr val="FFFFFF"/>
          </a:solidFill>
          <a:ln>
            <a:solidFill>
              <a:srgbClr val="000000"/>
            </a:solidFill>
          </a:ln>
        </p:spPr>
        <p:txBody>
          <a:bodyPr/>
          <a:lstStyle/>
          <a:p>
            <a:pPr algn="ctr" eaLnBrk="1" hangingPunct="1"/>
            <a:r>
              <a:rPr lang="en-US" b="1">
                <a:latin typeface="Arial" pitchFamily="-108" charset="0"/>
              </a:rPr>
              <a:t>Fueling Safety</a:t>
            </a:r>
          </a:p>
          <a:p>
            <a:pPr eaLnBrk="1" hangingPunct="1"/>
            <a:endParaRPr lang="en-US" b="1">
              <a:latin typeface="Arial" pitchFamily="-108" charset="0"/>
            </a:endParaRPr>
          </a:p>
          <a:p>
            <a:pPr eaLnBrk="1" hangingPunct="1"/>
            <a:r>
              <a:rPr lang="en-US">
                <a:latin typeface="Arial" pitchFamily="-108" charset="0"/>
              </a:rPr>
              <a:t>Serious accidents can occur when fueling a boat; it is important that extreme care be taken. You can reduce the risks by maintaining your equipment in good condition and by following these safety procedures:</a:t>
            </a:r>
          </a:p>
          <a:p>
            <a:pPr eaLnBrk="1" hangingPunct="1"/>
            <a:endParaRPr lang="en-US">
              <a:latin typeface="Arial" pitchFamily="-108" charset="0"/>
            </a:endParaRPr>
          </a:p>
          <a:p>
            <a:pPr eaLnBrk="1" hangingPunct="1"/>
            <a:r>
              <a:rPr lang="en-US">
                <a:latin typeface="Arial" pitchFamily="-108" charset="0"/>
              </a:rPr>
              <a:t>Explain the bulleted items on the slide. Talk about using common sense when fueling a boat.</a:t>
            </a:r>
          </a:p>
        </p:txBody>
      </p:sp>
    </p:spTree>
    <p:extLst>
      <p:ext uri="{BB962C8B-B14F-4D97-AF65-F5344CB8AC3E}">
        <p14:creationId xmlns:p14="http://schemas.microsoft.com/office/powerpoint/2010/main" val="3937824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031"/>
          <p:cNvSpPr>
            <a:spLocks noGrp="1" noChangeArrowheads="1"/>
          </p:cNvSpPr>
          <p:nvPr>
            <p:ph type="sldNum" sz="quarter" idx="5"/>
          </p:nvPr>
        </p:nvSpPr>
        <p:spPr>
          <a:noFill/>
          <a:ln w="50800">
            <a:tailEnd type="none" w="med" len="lg"/>
          </a:ln>
        </p:spPr>
        <p:txBody>
          <a:bodyPr/>
          <a:lstStyle/>
          <a:p>
            <a:fld id="{012E3B42-3A30-6E4E-9C8C-292A1C2B0FFE}" type="slidenum">
              <a:rPr lang="en-US"/>
              <a:pPr/>
              <a:t>65</a:t>
            </a:fld>
            <a:endParaRPr 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algn="ctr" eaLnBrk="1" hangingPunct="1"/>
            <a:r>
              <a:rPr lang="en-US" b="1">
                <a:latin typeface="Arial" pitchFamily="-108" charset="0"/>
              </a:rPr>
              <a:t>Fueling Safety</a:t>
            </a:r>
          </a:p>
          <a:p>
            <a:pPr eaLnBrk="1" hangingPunct="1"/>
            <a:endParaRPr lang="en-US" b="1">
              <a:latin typeface="Arial" pitchFamily="-108" charset="0"/>
            </a:endParaRPr>
          </a:p>
          <a:p>
            <a:pPr eaLnBrk="1" hangingPunct="1"/>
            <a:r>
              <a:rPr lang="en-US">
                <a:latin typeface="Arial" pitchFamily="-108" charset="0"/>
              </a:rPr>
              <a:t>Serious accidents can occur when fueling a boat; it is important that extreme care be taken. You can reduce the risks by maintaining your equipment in good condition and by following these safety procedures:</a:t>
            </a:r>
          </a:p>
          <a:p>
            <a:pPr eaLnBrk="1" hangingPunct="1"/>
            <a:endParaRPr lang="en-US">
              <a:latin typeface="Arial" pitchFamily="-108" charset="0"/>
            </a:endParaRPr>
          </a:p>
          <a:p>
            <a:pPr eaLnBrk="1" hangingPunct="1"/>
            <a:r>
              <a:rPr lang="en-US">
                <a:latin typeface="Arial" pitchFamily="-108" charset="0"/>
              </a:rPr>
              <a:t>Explain the bulleted items on the slide. Talk about using common sense when fueling a boat.</a:t>
            </a:r>
          </a:p>
        </p:txBody>
      </p:sp>
    </p:spTree>
    <p:extLst>
      <p:ext uri="{BB962C8B-B14F-4D97-AF65-F5344CB8AC3E}">
        <p14:creationId xmlns:p14="http://schemas.microsoft.com/office/powerpoint/2010/main" val="8629163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31"/>
          <p:cNvSpPr>
            <a:spLocks noGrp="1" noChangeArrowheads="1"/>
          </p:cNvSpPr>
          <p:nvPr>
            <p:ph type="sldNum" sz="quarter" idx="5"/>
          </p:nvPr>
        </p:nvSpPr>
        <p:spPr>
          <a:noFill/>
          <a:ln w="50800">
            <a:tailEnd type="none" w="med" len="lg"/>
          </a:ln>
        </p:spPr>
        <p:txBody>
          <a:bodyPr/>
          <a:lstStyle/>
          <a:p>
            <a:fld id="{10314753-BB24-1341-911A-CBD688157155}" type="slidenum">
              <a:rPr lang="en-US"/>
              <a:pPr/>
              <a:t>66</a:t>
            </a:fld>
            <a:endParaRPr lang="en-US"/>
          </a:p>
        </p:txBody>
      </p:sp>
      <p:sp>
        <p:nvSpPr>
          <p:cNvPr id="133123" name="Rectangle 1026"/>
          <p:cNvSpPr>
            <a:spLocks noGrp="1" noRot="1" noChangeAspect="1" noChangeArrowheads="1" noTextEdit="1"/>
          </p:cNvSpPr>
          <p:nvPr>
            <p:ph type="sldImg"/>
          </p:nvPr>
        </p:nvSpPr>
        <p:spPr>
          <a:ln/>
        </p:spPr>
      </p:sp>
      <p:sp>
        <p:nvSpPr>
          <p:cNvPr id="133124" name="Rectangle 1027"/>
          <p:cNvSpPr>
            <a:spLocks noGrp="1" noChangeArrowheads="1"/>
          </p:cNvSpPr>
          <p:nvPr>
            <p:ph type="body" idx="1"/>
          </p:nvPr>
        </p:nvSpPr>
        <p:spPr>
          <a:noFill/>
          <a:ln/>
        </p:spPr>
        <p:txBody>
          <a:bodyPr/>
          <a:lstStyle/>
          <a:p>
            <a:pPr algn="ctr" eaLnBrk="1" hangingPunct="1"/>
            <a:r>
              <a:rPr lang="en-US" b="1">
                <a:latin typeface="Arial" pitchFamily="-108" charset="0"/>
              </a:rPr>
              <a:t>Fueling Safely continued.</a:t>
            </a:r>
          </a:p>
          <a:p>
            <a:pPr eaLnBrk="1" hangingPunct="1"/>
            <a:endParaRPr lang="en-US" b="1">
              <a:latin typeface="Arial" pitchFamily="-108" charset="0"/>
            </a:endParaRPr>
          </a:p>
          <a:p>
            <a:pPr eaLnBrk="1" hangingPunct="1"/>
            <a:r>
              <a:rPr lang="en-US">
                <a:latin typeface="Arial" pitchFamily="-108" charset="0"/>
              </a:rPr>
              <a:t>Never fill a tank to overflowing. Leave room for the gas to expand, especially on a hot day.</a:t>
            </a:r>
          </a:p>
          <a:p>
            <a:pPr eaLnBrk="1" hangingPunct="1"/>
            <a:endParaRPr lang="en-US">
              <a:latin typeface="Arial" pitchFamily="-108" charset="0"/>
            </a:endParaRPr>
          </a:p>
          <a:p>
            <a:pPr eaLnBrk="1" hangingPunct="1"/>
            <a:r>
              <a:rPr lang="en-US">
                <a:latin typeface="Arial" pitchFamily="-108" charset="0"/>
              </a:rPr>
              <a:t>Put the cap on tightly after fueling to prevent vapors from escaping.</a:t>
            </a:r>
          </a:p>
          <a:p>
            <a:pPr eaLnBrk="1" hangingPunct="1"/>
            <a:endParaRPr lang="en-US">
              <a:latin typeface="Arial" pitchFamily="-108" charset="0"/>
            </a:endParaRPr>
          </a:p>
          <a:p>
            <a:pPr eaLnBrk="1" hangingPunct="1"/>
            <a:r>
              <a:rPr lang="en-US">
                <a:latin typeface="Arial" pitchFamily="-108" charset="0"/>
              </a:rPr>
              <a:t>Immediately wipe up any spills. Let the rag air-dry. NEVER throw it in the boat or in the water.</a:t>
            </a:r>
          </a:p>
          <a:p>
            <a:pPr eaLnBrk="1" hangingPunct="1"/>
            <a:endParaRPr lang="en-US">
              <a:latin typeface="Arial" pitchFamily="-108" charset="0"/>
            </a:endParaRPr>
          </a:p>
          <a:p>
            <a:pPr eaLnBrk="1" hangingPunct="1"/>
            <a:r>
              <a:rPr lang="en-US">
                <a:latin typeface="Arial" pitchFamily="-108" charset="0"/>
              </a:rPr>
              <a:t>Always use approved safety tanks or cans. Wipe the tanks clean before putting them on the boat. Store them in a well-ventilated place away from the engine or ignition source.</a:t>
            </a:r>
          </a:p>
        </p:txBody>
      </p:sp>
    </p:spTree>
    <p:extLst>
      <p:ext uri="{BB962C8B-B14F-4D97-AF65-F5344CB8AC3E}">
        <p14:creationId xmlns:p14="http://schemas.microsoft.com/office/powerpoint/2010/main" val="14555618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31"/>
          <p:cNvSpPr>
            <a:spLocks noGrp="1" noChangeArrowheads="1"/>
          </p:cNvSpPr>
          <p:nvPr>
            <p:ph type="sldNum" sz="quarter" idx="5"/>
          </p:nvPr>
        </p:nvSpPr>
        <p:spPr>
          <a:noFill/>
        </p:spPr>
        <p:txBody>
          <a:bodyPr/>
          <a:lstStyle/>
          <a:p>
            <a:fld id="{BF3768E6-1D03-5F46-B805-8B299C7EAB91}" type="slidenum">
              <a:rPr lang="en-US"/>
              <a:pPr/>
              <a:t>67</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w="9525"/>
        </p:spPr>
        <p:txBody>
          <a:bodyPr/>
          <a:lstStyle/>
          <a:p>
            <a:pPr algn="ctr" eaLnBrk="1" hangingPunct="1"/>
            <a:r>
              <a:rPr lang="en-US" b="1">
                <a:latin typeface="Arial" pitchFamily="-108" charset="0"/>
              </a:rPr>
              <a:t>End of Chapter 2</a:t>
            </a:r>
          </a:p>
        </p:txBody>
      </p:sp>
    </p:spTree>
    <p:extLst>
      <p:ext uri="{BB962C8B-B14F-4D97-AF65-F5344CB8AC3E}">
        <p14:creationId xmlns:p14="http://schemas.microsoft.com/office/powerpoint/2010/main" val="1878867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31"/>
          <p:cNvSpPr>
            <a:spLocks noGrp="1" noChangeArrowheads="1"/>
          </p:cNvSpPr>
          <p:nvPr>
            <p:ph type="sldNum" sz="quarter" idx="5"/>
          </p:nvPr>
        </p:nvSpPr>
        <p:spPr>
          <a:noFill/>
        </p:spPr>
        <p:txBody>
          <a:bodyPr/>
          <a:lstStyle/>
          <a:p>
            <a:fld id="{A6713B9D-8A7E-C74F-B542-CF938D1D5249}" type="slidenum">
              <a:rPr lang="en-US"/>
              <a:pPr/>
              <a:t>7</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marL="228600" indent="-228600" algn="ctr"/>
            <a:r>
              <a:rPr lang="en-US" b="1">
                <a:latin typeface="Arial" pitchFamily="-108" charset="0"/>
              </a:rPr>
              <a:t>Documented Vessels</a:t>
            </a:r>
          </a:p>
          <a:p>
            <a:pPr marL="228600" indent="-228600"/>
            <a:endParaRPr lang="en-US" b="1">
              <a:latin typeface="Arial" pitchFamily="-108" charset="0"/>
            </a:endParaRPr>
          </a:p>
          <a:p>
            <a:pPr marL="228600" indent="-228600"/>
            <a:r>
              <a:rPr lang="en-US">
                <a:latin typeface="Arial" pitchFamily="-108" charset="0"/>
              </a:rPr>
              <a:t>Other facts about titling your boat or PWC that you should know include Certificates of Documentation. A recreational boat, five or more net tons, owned by a U.S. citizen may, at the option of the owner, may apply for a U.S. Coast Guard Certificate of Documentation.</a:t>
            </a:r>
          </a:p>
          <a:p>
            <a:pPr marL="228600" indent="-228600"/>
            <a:endParaRPr lang="en-US">
              <a:latin typeface="Arial" pitchFamily="-108" charset="0"/>
            </a:endParaRPr>
          </a:p>
          <a:p>
            <a:pPr marL="228600" indent="-228600"/>
            <a:r>
              <a:rPr lang="en-US">
                <a:latin typeface="Arial" pitchFamily="-108" charset="0"/>
              </a:rPr>
              <a:t>Documented Vessels:</a:t>
            </a:r>
          </a:p>
          <a:p>
            <a:pPr marL="228600" indent="-228600">
              <a:buFontTx/>
              <a:buAutoNum type="arabicPeriod"/>
            </a:pPr>
            <a:r>
              <a:rPr lang="en-US">
                <a:latin typeface="Arial" pitchFamily="-108" charset="0"/>
              </a:rPr>
              <a:t>Must have the vessel name and hailing port plainly marked on the exterior part of the hull  in clearly visible letters not less than 4” in height.</a:t>
            </a:r>
          </a:p>
          <a:p>
            <a:pPr marL="228600" indent="-228600">
              <a:buFontTx/>
              <a:buAutoNum type="arabicPeriod"/>
            </a:pPr>
            <a:r>
              <a:rPr lang="en-US">
                <a:latin typeface="Arial" pitchFamily="-108" charset="0"/>
              </a:rPr>
              <a:t>The Official Number must be permanently affixed in block type letters not less than 3” in height on some clearly visible interior structural  part of the boat.</a:t>
            </a:r>
          </a:p>
          <a:p>
            <a:pPr marL="228600" indent="-228600">
              <a:buFontTx/>
              <a:buAutoNum type="arabicPeriod"/>
            </a:pPr>
            <a:r>
              <a:rPr lang="en-US">
                <a:latin typeface="Arial" pitchFamily="-108" charset="0"/>
              </a:rPr>
              <a:t>Must be at least 5 Net Tons. This refers to the cargo capacity, not the vessel weight.</a:t>
            </a:r>
          </a:p>
          <a:p>
            <a:pPr marL="228600" indent="-228600">
              <a:buFontTx/>
              <a:buAutoNum type="arabicPeriod"/>
            </a:pPr>
            <a:endParaRPr lang="en-US">
              <a:latin typeface="Arial" pitchFamily="-108" charset="0"/>
            </a:endParaRPr>
          </a:p>
          <a:p>
            <a:pPr marL="228600" indent="-228600"/>
            <a:r>
              <a:rPr lang="en-US">
                <a:latin typeface="Arial" pitchFamily="-108" charset="0"/>
              </a:rPr>
              <a:t>The Certificate of Documentation must be on the boat at all times.</a:t>
            </a:r>
          </a:p>
        </p:txBody>
      </p:sp>
    </p:spTree>
    <p:extLst>
      <p:ext uri="{BB962C8B-B14F-4D97-AF65-F5344CB8AC3E}">
        <p14:creationId xmlns:p14="http://schemas.microsoft.com/office/powerpoint/2010/main" val="2514619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31"/>
          <p:cNvSpPr>
            <a:spLocks noGrp="1" noChangeArrowheads="1"/>
          </p:cNvSpPr>
          <p:nvPr>
            <p:ph type="sldNum" sz="quarter" idx="5"/>
          </p:nvPr>
        </p:nvSpPr>
        <p:spPr>
          <a:noFill/>
        </p:spPr>
        <p:txBody>
          <a:bodyPr/>
          <a:lstStyle/>
          <a:p>
            <a:fld id="{58E71156-13D9-4941-80D1-6777D69E39B9}" type="slidenum">
              <a:rPr lang="en-US"/>
              <a:pPr/>
              <a:t>8</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algn="ctr"/>
            <a:r>
              <a:rPr lang="en-US" b="1">
                <a:latin typeface="Arial" pitchFamily="-108" charset="0"/>
              </a:rPr>
              <a:t>Hull Identification Numbers</a:t>
            </a:r>
          </a:p>
          <a:p>
            <a:endParaRPr lang="en-US" b="1">
              <a:latin typeface="Arial" pitchFamily="-108" charset="0"/>
            </a:endParaRPr>
          </a:p>
          <a:p>
            <a:r>
              <a:rPr lang="en-US">
                <a:latin typeface="Arial" pitchFamily="-108" charset="0"/>
              </a:rPr>
              <a:t>The Hull Identification Number (HIN) is a unique number assigned b the manufacturer to boats built after 1972. They identify one boat from another and are permanently engraved into the fiberglass or are on a metal plate attached to the transom. </a:t>
            </a:r>
          </a:p>
          <a:p>
            <a:endParaRPr lang="en-US">
              <a:latin typeface="Arial" pitchFamily="-108" charset="0"/>
            </a:endParaRPr>
          </a:p>
          <a:p>
            <a:r>
              <a:rPr lang="en-US">
                <a:latin typeface="Arial" pitchFamily="-108" charset="0"/>
              </a:rPr>
              <a:t>Here is how to decode a HIN:</a:t>
            </a:r>
          </a:p>
          <a:p>
            <a:endParaRPr lang="en-US">
              <a:latin typeface="Arial" pitchFamily="-108" charset="0"/>
            </a:endParaRPr>
          </a:p>
          <a:p>
            <a:r>
              <a:rPr lang="en-US">
                <a:latin typeface="Arial" pitchFamily="-108" charset="0"/>
              </a:rPr>
              <a:t>ABC – Manufacturer’s code.</a:t>
            </a:r>
          </a:p>
          <a:p>
            <a:r>
              <a:rPr lang="en-US">
                <a:latin typeface="Arial" pitchFamily="-108" charset="0"/>
              </a:rPr>
              <a:t>67689 – Hull serial number.</a:t>
            </a:r>
          </a:p>
          <a:p>
            <a:r>
              <a:rPr lang="en-US">
                <a:latin typeface="Arial" pitchFamily="-108" charset="0"/>
              </a:rPr>
              <a:t>B7 – Date of manufacturer – B is the code for February and 7 is the last digit of the year of manufacture.</a:t>
            </a:r>
          </a:p>
          <a:p>
            <a:r>
              <a:rPr lang="en-US">
                <a:latin typeface="Arial" pitchFamily="-108" charset="0"/>
              </a:rPr>
              <a:t>97 – Model year.</a:t>
            </a:r>
          </a:p>
        </p:txBody>
      </p:sp>
    </p:spTree>
    <p:extLst>
      <p:ext uri="{BB962C8B-B14F-4D97-AF65-F5344CB8AC3E}">
        <p14:creationId xmlns:p14="http://schemas.microsoft.com/office/powerpoint/2010/main" val="4178469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1172BB6C-11D5-BA4C-A753-153570D9E82E}" type="slidenum">
              <a:rPr lang="en-US"/>
              <a:pPr/>
              <a:t>9</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a:latin typeface="Arial" pitchFamily="-108" charset="0"/>
            </a:endParaRPr>
          </a:p>
        </p:txBody>
      </p:sp>
    </p:spTree>
    <p:extLst>
      <p:ext uri="{BB962C8B-B14F-4D97-AF65-F5344CB8AC3E}">
        <p14:creationId xmlns:p14="http://schemas.microsoft.com/office/powerpoint/2010/main" val="3956287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264156A3-6B6D-CD48-8A10-AE920C0779FE}" type="slidenum">
              <a:rPr lang="en-US"/>
              <a:pPr/>
              <a:t>10</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a:latin typeface="Arial" pitchFamily="-108" charset="0"/>
            </a:endParaRPr>
          </a:p>
        </p:txBody>
      </p:sp>
    </p:spTree>
    <p:extLst>
      <p:ext uri="{BB962C8B-B14F-4D97-AF65-F5344CB8AC3E}">
        <p14:creationId xmlns:p14="http://schemas.microsoft.com/office/powerpoint/2010/main" val="244872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Come for the boating education … Stay for the friends</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smtClean="0"/>
              <a:t> </a:t>
            </a:r>
            <a:fld id="{B97ABB67-BD7E-7E45-9735-86E6020D5B17}" type="slidenum">
              <a:rPr lang="en-US" smtClean="0"/>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Come for the boating education … Stay for the friends</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smtClean="0"/>
              <a:t> </a:t>
            </a:r>
            <a:fld id="{98FEDC83-150E-4E42-94CB-46EEC823D0AA}" type="slidenum">
              <a:rPr lang="en-US" smtClean="0"/>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t>Come for the boating education … Stay for the friends</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dirty="0" smtClean="0"/>
              <a:t> </a:t>
            </a:r>
            <a:fld id="{9E9D9793-459E-BA48-81DF-B0C6B827BB99}" type="slidenum">
              <a:rPr lang="en-US" smtClean="0"/>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smtClean="0"/>
              <a:t>Come for the boating education … Stay for the friends</a:t>
            </a:r>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r>
              <a:rPr lang="en-US" dirty="0" smtClean="0"/>
              <a:t> </a:t>
            </a:r>
            <a:fld id="{BC69794F-9506-F64D-BABE-78ADD41A4BA8}" type="slidenum">
              <a:rPr lang="en-US"/>
              <a:pPr>
                <a:defRPr/>
              </a:pPr>
              <a:t>‹#›</a:t>
            </a:fld>
            <a:r>
              <a:rPr lang="en-US" dirty="0" smtClean="0"/>
              <a:t> </a:t>
            </a:r>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848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752600"/>
            <a:ext cx="40767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752600"/>
            <a:ext cx="40767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Come for the boating education … Stay for the friends</a:t>
            </a: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r>
              <a:rPr lang="en-US" dirty="0" smtClean="0"/>
              <a:t> </a:t>
            </a:r>
            <a:fld id="{608AAB53-6381-3B48-BE6A-63C4ECA21038}" type="slidenum">
              <a:rPr lang="en-US"/>
              <a:pPr>
                <a:defRPr/>
              </a:pPr>
              <a:t>‹#›</a:t>
            </a:fld>
            <a:r>
              <a:rPr lang="en-US" dirty="0" smtClean="0"/>
              <a:t> </a:t>
            </a:r>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228600"/>
            <a:ext cx="8610600" cy="601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t>Come for the boating education … Stay for the friends</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dirty="0" smtClean="0"/>
              <a:t> </a:t>
            </a:r>
            <a:fld id="{BD57C934-53C5-7641-8514-E896927C1C09}" type="slidenum">
              <a:rPr lang="en-US"/>
              <a:pPr>
                <a:defRPr/>
              </a:pPr>
              <a:t>‹#›</a:t>
            </a:fld>
            <a:r>
              <a:rPr lang="en-US" dirty="0" smtClean="0"/>
              <a:t> </a:t>
            </a:r>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0" y="0"/>
            <a:ext cx="9144000" cy="1371600"/>
          </a:xfrm>
          <a:prstGeom prst="rect">
            <a:avLst/>
          </a:prstGeom>
          <a:gradFill rotWithShape="0">
            <a:gsLst>
              <a:gs pos="0">
                <a:schemeClr val="bg1"/>
              </a:gs>
              <a:gs pos="100000">
                <a:schemeClr val="bg1">
                  <a:gamma/>
                  <a:shade val="30196"/>
                  <a:invGamma/>
                </a:schemeClr>
              </a:gs>
            </a:gsLst>
            <a:path path="shape">
              <a:fillToRect l="50000" t="50000" r="50000" b="50000"/>
            </a:path>
          </a:gradFill>
          <a:ln w="50800">
            <a:noFill/>
            <a:miter lim="800000"/>
            <a:headEnd/>
            <a:tailEnd type="none" w="med" len="lg"/>
          </a:ln>
          <a:effectLst/>
        </p:spPr>
        <p:txBody>
          <a:bodyPr wrap="none" anchor="ctr"/>
          <a:lstStyle/>
          <a:p>
            <a:pPr eaLnBrk="1" hangingPunct="1">
              <a:defRPr/>
            </a:pPr>
            <a:endParaRPr lang="en-US">
              <a:latin typeface="Arial" charset="0"/>
            </a:endParaRPr>
          </a:p>
        </p:txBody>
      </p:sp>
      <p:sp>
        <p:nvSpPr>
          <p:cNvPr id="1028" name="Rectangle 4"/>
          <p:cNvSpPr>
            <a:spLocks noGrp="1" noChangeArrowheads="1"/>
          </p:cNvSpPr>
          <p:nvPr>
            <p:ph type="body" idx="1"/>
          </p:nvPr>
        </p:nvSpPr>
        <p:spPr bwMode="auto">
          <a:xfrm>
            <a:off x="609600" y="1676400"/>
            <a:ext cx="8305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0837" name="Rectangle 5"/>
          <p:cNvSpPr>
            <a:spLocks noGrp="1" noChangeArrowheads="1"/>
          </p:cNvSpPr>
          <p:nvPr>
            <p:ph type="ftr" sz="quarter" idx="3"/>
          </p:nvPr>
        </p:nvSpPr>
        <p:spPr bwMode="auto">
          <a:xfrm>
            <a:off x="1600200" y="6477000"/>
            <a:ext cx="4876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i="1"/>
            </a:lvl1pPr>
          </a:lstStyle>
          <a:p>
            <a:pPr>
              <a:defRPr/>
            </a:pPr>
            <a:r>
              <a:rPr lang="en-US" smtClean="0"/>
              <a:t>Come for the boating education … Stay for the friends</a:t>
            </a:r>
            <a:endParaRPr lang="en-US" dirty="0"/>
          </a:p>
        </p:txBody>
      </p:sp>
      <p:sp>
        <p:nvSpPr>
          <p:cNvPr id="120838" name="Rectangle 6"/>
          <p:cNvSpPr>
            <a:spLocks noGrp="1" noChangeArrowheads="1"/>
          </p:cNvSpPr>
          <p:nvPr>
            <p:ph type="sldNum" sz="quarter" idx="4"/>
          </p:nvPr>
        </p:nvSpPr>
        <p:spPr bwMode="auto">
          <a:xfrm>
            <a:off x="7162800" y="6400800"/>
            <a:ext cx="19050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1400" b="0">
                <a:solidFill>
                  <a:schemeClr val="tx1"/>
                </a:solidFill>
                <a:latin typeface="Times New Roman" pitchFamily="-108" charset="0"/>
              </a:defRPr>
            </a:lvl1pPr>
          </a:lstStyle>
          <a:p>
            <a:pPr>
              <a:defRPr/>
            </a:pPr>
            <a:r>
              <a:rPr lang="en-US" dirty="0" smtClean="0"/>
              <a:t> </a:t>
            </a:r>
            <a:fld id="{E53DFC6C-4368-E646-BABD-99101AB87E48}" type="slidenum">
              <a:rPr lang="en-US"/>
              <a:pPr>
                <a:defRPr/>
              </a:pPr>
              <a:t>‹#›</a:t>
            </a:fld>
            <a:r>
              <a:rPr lang="en-US" dirty="0" smtClean="0"/>
              <a:t> </a:t>
            </a:r>
            <a:endParaRPr lang="en-US" dirty="0"/>
          </a:p>
        </p:txBody>
      </p:sp>
      <p:pic>
        <p:nvPicPr>
          <p:cNvPr id="1032" name="Picture 7" descr="D:\ABC\powerpoint\graphics\USPS&amp;uscg\USPSemblem copy.png"/>
          <p:cNvPicPr>
            <a:picLocks noChangeAspect="1" noChangeArrowheads="1"/>
          </p:cNvPicPr>
          <p:nvPr/>
        </p:nvPicPr>
        <p:blipFill>
          <a:blip r:embed="rId8"/>
          <a:srcRect/>
          <a:stretch>
            <a:fillRect/>
          </a:stretch>
        </p:blipFill>
        <p:spPr bwMode="auto">
          <a:xfrm>
            <a:off x="76200" y="76200"/>
            <a:ext cx="1066800" cy="1066800"/>
          </a:xfrm>
          <a:prstGeom prst="rect">
            <a:avLst/>
          </a:prstGeom>
          <a:noFill/>
          <a:ln w="9525">
            <a:noFill/>
            <a:miter lim="800000"/>
            <a:headEnd/>
            <a:tailEnd/>
          </a:ln>
        </p:spPr>
      </p:pic>
      <p:sp>
        <p:nvSpPr>
          <p:cNvPr id="1033" name="Rectangle 9"/>
          <p:cNvSpPr>
            <a:spLocks noGrp="1" noChangeArrowheads="1"/>
          </p:cNvSpPr>
          <p:nvPr>
            <p:ph type="title"/>
          </p:nvPr>
        </p:nvSpPr>
        <p:spPr bwMode="auto">
          <a:xfrm>
            <a:off x="1143000" y="76200"/>
            <a:ext cx="7848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9" name="Line 12"/>
          <p:cNvSpPr>
            <a:spLocks noChangeShapeType="1"/>
          </p:cNvSpPr>
          <p:nvPr userDrawn="1"/>
        </p:nvSpPr>
        <p:spPr bwMode="auto">
          <a:xfrm rot="21540000">
            <a:off x="305350" y="1293653"/>
            <a:ext cx="8533299" cy="137493"/>
          </a:xfrm>
          <a:prstGeom prst="line">
            <a:avLst/>
          </a:prstGeom>
          <a:noFill/>
          <a:ln w="31750">
            <a:solidFill>
              <a:schemeClr val="hlink"/>
            </a:solidFill>
            <a:round/>
            <a:headEnd/>
            <a:tailEnd type="none" w="med" len="lg"/>
          </a:ln>
        </p:spPr>
        <p:txBody>
          <a:bodyPr>
            <a:prstTxWarp prst="textNoShape">
              <a:avLst/>
            </a:prstTxWarp>
          </a:bodyPr>
          <a:lstStyle/>
          <a:p>
            <a:pPr>
              <a:defRPr/>
            </a:pPr>
            <a:endParaRPr lang="en-US"/>
          </a:p>
        </p:txBody>
      </p:sp>
    </p:spTree>
  </p:cSld>
  <p:clrMap bg1="dk2" tx1="lt1" bg2="dk1"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36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Black" pitchFamily="34"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Black" pitchFamily="34"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Black" pitchFamily="34"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Black" pitchFamily="34"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tx2"/>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2"/>
          </a:solidFill>
          <a:latin typeface="+mn-lt"/>
          <a:ea typeface="ＭＳ Ｐゴシック" pitchFamily="-108" charset="-128"/>
        </a:defRPr>
      </a:lvl2pPr>
      <a:lvl3pPr marL="1143000" indent="-228600" algn="l" rtl="0" eaLnBrk="0" fontAlgn="base" hangingPunct="0">
        <a:spcBef>
          <a:spcPct val="20000"/>
        </a:spcBef>
        <a:spcAft>
          <a:spcPct val="0"/>
        </a:spcAft>
        <a:buChar char="•"/>
        <a:defRPr sz="2000">
          <a:solidFill>
            <a:schemeClr val="tx2"/>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2"/>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2"/>
          </a:solidFill>
          <a:latin typeface="+mn-lt"/>
          <a:ea typeface="ＭＳ Ｐゴシック" pitchFamily="-108" charset="-128"/>
        </a:defRPr>
      </a:lvl5pPr>
      <a:lvl6pPr marL="2514600" indent="-228600" algn="l" rtl="0" fontAlgn="base">
        <a:spcBef>
          <a:spcPct val="20000"/>
        </a:spcBef>
        <a:spcAft>
          <a:spcPct val="0"/>
        </a:spcAft>
        <a:defRPr>
          <a:solidFill>
            <a:schemeClr val="tx2"/>
          </a:solidFill>
          <a:latin typeface="+mn-lt"/>
        </a:defRPr>
      </a:lvl6pPr>
      <a:lvl7pPr marL="2971800" indent="-228600" algn="l" rtl="0" fontAlgn="base">
        <a:spcBef>
          <a:spcPct val="20000"/>
        </a:spcBef>
        <a:spcAft>
          <a:spcPct val="0"/>
        </a:spcAft>
        <a:defRPr>
          <a:solidFill>
            <a:schemeClr val="tx2"/>
          </a:solidFill>
          <a:latin typeface="+mn-lt"/>
        </a:defRPr>
      </a:lvl7pPr>
      <a:lvl8pPr marL="3429000" indent="-228600" algn="l" rtl="0" fontAlgn="base">
        <a:spcBef>
          <a:spcPct val="20000"/>
        </a:spcBef>
        <a:spcAft>
          <a:spcPct val="0"/>
        </a:spcAft>
        <a:defRPr>
          <a:solidFill>
            <a:schemeClr val="tx2"/>
          </a:solidFill>
          <a:latin typeface="+mn-lt"/>
        </a:defRPr>
      </a:lvl8pPr>
      <a:lvl9pPr marL="3886200" indent="-228600" algn="l" rtl="0" fontAlgn="base">
        <a:spcBef>
          <a:spcPct val="20000"/>
        </a:spcBef>
        <a:spcAft>
          <a:spcPct val="0"/>
        </a:spcAft>
        <a:defRPr>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40.pn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5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56.jpeg"/></Relationships>
</file>

<file path=ppt/slides/_rels/slide5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6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a:xfrm>
            <a:off x="762000" y="152400"/>
            <a:ext cx="8077200" cy="1143000"/>
          </a:xfrm>
        </p:spPr>
        <p:txBody>
          <a:bodyPr/>
          <a:lstStyle/>
          <a:p>
            <a:pPr eaLnBrk="1" hangingPunct="1"/>
            <a:r>
              <a:rPr lang="en-US" sz="3200" dirty="0"/>
              <a:t>America’s Boating Course</a:t>
            </a:r>
            <a:r>
              <a:rPr lang="en-US" dirty="0"/>
              <a:t/>
            </a:r>
            <a:br>
              <a:rPr lang="en-US" dirty="0"/>
            </a:br>
            <a:r>
              <a:rPr lang="en-US" sz="1800" dirty="0"/>
              <a:t>3</a:t>
            </a:r>
            <a:r>
              <a:rPr lang="en-US" sz="1800" baseline="30000" dirty="0"/>
              <a:t>rd</a:t>
            </a:r>
            <a:r>
              <a:rPr lang="en-US" sz="1800" dirty="0"/>
              <a:t> Edition</a:t>
            </a:r>
          </a:p>
        </p:txBody>
      </p:sp>
      <p:grpSp>
        <p:nvGrpSpPr>
          <p:cNvPr id="2" name="Group 11"/>
          <p:cNvGrpSpPr>
            <a:grpSpLocks/>
          </p:cNvGrpSpPr>
          <p:nvPr/>
        </p:nvGrpSpPr>
        <p:grpSpPr bwMode="auto">
          <a:xfrm>
            <a:off x="612775" y="1447800"/>
            <a:ext cx="7997825" cy="5029200"/>
            <a:chOff x="386" y="816"/>
            <a:chExt cx="5038" cy="3168"/>
          </a:xfrm>
        </p:grpSpPr>
        <p:pic>
          <p:nvPicPr>
            <p:cNvPr id="5126" name="Picture 9" descr="GSAtBridge"/>
            <p:cNvPicPr>
              <a:picLocks noChangeAspect="1" noChangeArrowheads="1"/>
            </p:cNvPicPr>
            <p:nvPr/>
          </p:nvPicPr>
          <p:blipFill>
            <a:blip r:embed="rId3"/>
            <a:srcRect/>
            <a:stretch>
              <a:fillRect/>
            </a:stretch>
          </p:blipFill>
          <p:spPr bwMode="auto">
            <a:xfrm>
              <a:off x="386" y="816"/>
              <a:ext cx="5038" cy="3168"/>
            </a:xfrm>
            <a:prstGeom prst="rect">
              <a:avLst/>
            </a:prstGeom>
            <a:noFill/>
            <a:ln w="9525">
              <a:noFill/>
              <a:miter lim="800000"/>
              <a:headEnd/>
              <a:tailEnd/>
            </a:ln>
          </p:spPr>
        </p:pic>
        <p:sp>
          <p:nvSpPr>
            <p:cNvPr id="58372" name="Rectangle 1028"/>
            <p:cNvSpPr>
              <a:spLocks noChangeArrowheads="1"/>
            </p:cNvSpPr>
            <p:nvPr/>
          </p:nvSpPr>
          <p:spPr bwMode="auto">
            <a:xfrm>
              <a:off x="578" y="864"/>
              <a:ext cx="4705" cy="1764"/>
            </a:xfrm>
            <a:prstGeom prst="rect">
              <a:avLst/>
            </a:prstGeom>
            <a:noFill/>
            <a:ln w="50800">
              <a:noFill/>
              <a:miter lim="800000"/>
              <a:headEnd/>
              <a:tailEnd type="none" w="med" len="lg"/>
            </a:ln>
            <a:effectLst/>
          </p:spPr>
          <p:txBody>
            <a:bodyPr wrap="none">
              <a:prstTxWarp prst="textNoShape">
                <a:avLst/>
              </a:prstTxWarp>
              <a:spAutoFit/>
            </a:bodyPr>
            <a:lstStyle/>
            <a:p>
              <a:pPr algn="ctr"/>
              <a:r>
                <a:rPr lang="en-US" sz="4400" dirty="0">
                  <a:effectLst>
                    <a:outerShdw blurRad="38100" dist="38100" dir="2700000" algn="tl">
                      <a:srgbClr val="000000"/>
                    </a:outerShdw>
                  </a:effectLst>
                  <a:latin typeface="Tahoma" pitchFamily="-108" charset="0"/>
                </a:rPr>
                <a:t>State &amp; Local Regulations</a:t>
              </a:r>
            </a:p>
            <a:p>
              <a:pPr algn="ctr" eaLnBrk="0" hangingPunct="0">
                <a:spcBef>
                  <a:spcPct val="50000"/>
                </a:spcBef>
              </a:pPr>
              <a:r>
                <a:rPr lang="en-US" sz="3200" b="0" dirty="0">
                  <a:solidFill>
                    <a:srgbClr val="FFFF00"/>
                  </a:solidFill>
                  <a:latin typeface="Tahoma" pitchFamily="-108" charset="0"/>
                </a:rPr>
                <a:t>Chapter 2</a:t>
              </a:r>
            </a:p>
            <a:p>
              <a:pPr algn="ctr" eaLnBrk="0" hangingPunct="0">
                <a:spcBef>
                  <a:spcPct val="50000"/>
                </a:spcBef>
              </a:pPr>
              <a:r>
                <a:rPr lang="en-US" sz="2800" b="0" dirty="0">
                  <a:solidFill>
                    <a:srgbClr val="FFFF00"/>
                  </a:solidFill>
                  <a:latin typeface="Tahoma" pitchFamily="-108" charset="0"/>
                </a:rPr>
                <a:t>Section 8</a:t>
              </a:r>
              <a:endParaRPr lang="en-US" sz="2800" b="0" dirty="0" smtClean="0">
                <a:solidFill>
                  <a:srgbClr val="FFFF00"/>
                </a:solidFill>
                <a:latin typeface="Tahoma" pitchFamily="-108" charset="0"/>
              </a:endParaRPr>
            </a:p>
            <a:p>
              <a:pPr algn="ctr" eaLnBrk="0" hangingPunct="0">
                <a:spcBef>
                  <a:spcPct val="50000"/>
                </a:spcBef>
              </a:pPr>
              <a:r>
                <a:rPr lang="en-US" sz="2800" dirty="0" smtClean="0">
                  <a:latin typeface="Tahoma" pitchFamily="-108" charset="0"/>
                </a:rPr>
                <a:t>DELAWARE</a:t>
              </a:r>
              <a:endParaRPr lang="en-US" sz="2800" dirty="0">
                <a:solidFill>
                  <a:srgbClr val="FFFF00"/>
                </a:solidFill>
                <a:latin typeface="Tahoma" pitchFamily="-108" charset="0"/>
              </a:endParaRPr>
            </a:p>
          </p:txBody>
        </p:sp>
      </p:grpSp>
      <p:sp>
        <p:nvSpPr>
          <p:cNvPr id="6" name="Slide Number Placeholder 5"/>
          <p:cNvSpPr>
            <a:spLocks noGrp="1"/>
          </p:cNvSpPr>
          <p:nvPr>
            <p:ph type="sldNum" sz="quarter" idx="11"/>
          </p:nvPr>
        </p:nvSpPr>
        <p:spPr>
          <a:xfrm>
            <a:off x="7162800" y="6400800"/>
            <a:ext cx="1905000" cy="457200"/>
          </a:xfrm>
        </p:spPr>
        <p:txBody>
          <a:bodyPr/>
          <a:lstStyle/>
          <a:p>
            <a:pPr>
              <a:defRPr/>
            </a:pPr>
            <a:r>
              <a:rPr lang="en-US" smtClean="0"/>
              <a:t> </a:t>
            </a:r>
            <a:fld id="{9E9D9793-459E-BA48-81DF-B0C6B827BB99}" type="slidenum">
              <a:rPr lang="en-US" smtClean="0"/>
              <a:pPr>
                <a:defRPr/>
              </a:pPr>
              <a:t>1</a:t>
            </a:fld>
            <a:endParaRPr lang="en-US" dirty="0"/>
          </a:p>
        </p:txBody>
      </p:sp>
      <p:sp>
        <p:nvSpPr>
          <p:cNvPr id="7" name="Footer Placeholder 6"/>
          <p:cNvSpPr>
            <a:spLocks noGrp="1"/>
          </p:cNvSpPr>
          <p:nvPr>
            <p:ph type="ftr" sz="quarter" idx="10"/>
          </p:nvPr>
        </p:nvSpPr>
        <p:spPr>
          <a:xfrm>
            <a:off x="1600200" y="6477000"/>
            <a:ext cx="4876800" cy="457200"/>
          </a:xfrm>
        </p:spPr>
        <p:txBody>
          <a:bodyPr/>
          <a:lstStyle/>
          <a:p>
            <a:pPr>
              <a:defRPr/>
            </a:pPr>
            <a:r>
              <a:rPr lang="en-US" dirty="0" smtClean="0"/>
              <a:t>Come for the boating education … Stay for the friends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Who May Operate A Vessel </a:t>
            </a:r>
            <a:endParaRPr lang="en-US" sz="2400"/>
          </a:p>
        </p:txBody>
      </p:sp>
      <p:sp>
        <p:nvSpPr>
          <p:cNvPr id="25603" name="Rectangle 3"/>
          <p:cNvSpPr>
            <a:spLocks noGrp="1" noChangeArrowheads="1"/>
          </p:cNvSpPr>
          <p:nvPr>
            <p:ph type="body" sz="half" idx="1"/>
          </p:nvPr>
        </p:nvSpPr>
        <p:spPr>
          <a:xfrm>
            <a:off x="457200" y="2552700"/>
            <a:ext cx="8058150" cy="4019550"/>
          </a:xfrm>
        </p:spPr>
        <p:txBody>
          <a:bodyPr/>
          <a:lstStyle/>
          <a:p>
            <a:pPr marL="0" indent="0">
              <a:spcBef>
                <a:spcPct val="150000"/>
              </a:spcBef>
              <a:buFont typeface="Wingdings" pitchFamily="-108" charset="2"/>
              <a:buNone/>
              <a:tabLst>
                <a:tab pos="342900" algn="l"/>
              </a:tabLst>
            </a:pPr>
            <a:r>
              <a:rPr lang="en-US" sz="2400"/>
              <a:t>Certificate obtained by successfully completing boating safety course or passing equivalency exam approved by Delaware DNREC</a:t>
            </a:r>
          </a:p>
          <a:p>
            <a:pPr marL="0" indent="0">
              <a:spcBef>
                <a:spcPct val="100000"/>
              </a:spcBef>
              <a:buFont typeface="Wingdings" pitchFamily="-108" charset="2"/>
              <a:buNone/>
              <a:tabLst>
                <a:tab pos="342900" algn="l"/>
              </a:tabLst>
            </a:pPr>
            <a:r>
              <a:rPr lang="en-US" sz="2400" i="1">
                <a:solidFill>
                  <a:schemeClr val="tx1"/>
                </a:solidFill>
              </a:rPr>
              <a:t>Persons required to have certificate must have it on board and available for inspection by an enforcement officer whenever operating a vessel on Delaware waters</a:t>
            </a:r>
          </a:p>
        </p:txBody>
      </p:sp>
      <p:sp>
        <p:nvSpPr>
          <p:cNvPr id="4" name="Slide Number Placeholder 3"/>
          <p:cNvSpPr>
            <a:spLocks noGrp="1"/>
          </p:cNvSpPr>
          <p:nvPr>
            <p:ph type="sldNum" sz="quarter" idx="11"/>
          </p:nvPr>
        </p:nvSpPr>
        <p:spPr/>
        <p:txBody>
          <a:bodyPr/>
          <a:lstStyle/>
          <a:p>
            <a:pPr>
              <a:defRPr/>
            </a:pPr>
            <a:r>
              <a:rPr lang="en-US" smtClean="0"/>
              <a:t> </a:t>
            </a:r>
            <a:fld id="{608AAB53-6381-3B48-BE6A-63C4ECA21038}" type="slidenum">
              <a:rPr lang="en-US" smtClean="0"/>
              <a:pPr>
                <a:defRPr/>
              </a:pPr>
              <a:t>10</a:t>
            </a:fld>
            <a:r>
              <a:rPr lang="en-US" smtClean="0"/>
              <a:t> </a:t>
            </a:r>
            <a:endParaRPr lang="en-US" dirty="0"/>
          </a:p>
        </p:txBody>
      </p:sp>
      <p:sp>
        <p:nvSpPr>
          <p:cNvPr id="5" name="Footer Placeholder 4"/>
          <p:cNvSpPr>
            <a:spLocks noGrp="1"/>
          </p:cNvSpPr>
          <p:nvPr>
            <p:ph type="ftr" sz="quarter" idx="10"/>
          </p:nvPr>
        </p:nvSpPr>
        <p:spPr/>
        <p:txBody>
          <a:bodyPr/>
          <a:lstStyle/>
          <a:p>
            <a:pPr>
              <a:defRPr/>
            </a:pPr>
            <a:r>
              <a:rPr lang="en-US" smtClean="0"/>
              <a:t>Come for the boating education … Stay for the friends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Who May Operate A Vessel </a:t>
            </a:r>
            <a:endParaRPr lang="en-US" sz="2400"/>
          </a:p>
        </p:txBody>
      </p:sp>
      <p:sp>
        <p:nvSpPr>
          <p:cNvPr id="27651" name="Rectangle 3"/>
          <p:cNvSpPr>
            <a:spLocks noGrp="1" noChangeArrowheads="1"/>
          </p:cNvSpPr>
          <p:nvPr>
            <p:ph type="body" idx="1"/>
          </p:nvPr>
        </p:nvSpPr>
        <p:spPr>
          <a:xfrm>
            <a:off x="495300" y="2438400"/>
            <a:ext cx="8229600" cy="3700463"/>
          </a:xfrm>
        </p:spPr>
        <p:txBody>
          <a:bodyPr/>
          <a:lstStyle/>
          <a:p>
            <a:pPr>
              <a:lnSpc>
                <a:spcPct val="110000"/>
              </a:lnSpc>
              <a:spcBef>
                <a:spcPct val="125000"/>
              </a:spcBef>
            </a:pPr>
            <a:r>
              <a:rPr lang="en-US" dirty="0"/>
              <a:t>No one under 14 may legally operate a PWC, even if they possess a certificate of boating safety education (14 and 15 year olds may operate if under supervision of parents).</a:t>
            </a:r>
          </a:p>
        </p:txBody>
      </p:sp>
      <p:sp>
        <p:nvSpPr>
          <p:cNvPr id="4" name="Slide Number Placeholder 5"/>
          <p:cNvSpPr>
            <a:spLocks noGrp="1"/>
          </p:cNvSpPr>
          <p:nvPr>
            <p:ph type="sldNum" sz="quarter" idx="11"/>
          </p:nvPr>
        </p:nvSpPr>
        <p:spPr>
          <a:xfrm>
            <a:off x="7162800" y="6400800"/>
            <a:ext cx="1905000" cy="457200"/>
          </a:xfrm>
        </p:spPr>
        <p:txBody>
          <a:bodyPr/>
          <a:lstStyle/>
          <a:p>
            <a:pPr>
              <a:defRPr/>
            </a:pPr>
            <a:r>
              <a:rPr lang="en-US" smtClean="0"/>
              <a:t> </a:t>
            </a:r>
            <a:fld id="{9E9D9793-459E-BA48-81DF-B0C6B827BB99}" type="slidenum">
              <a:rPr lang="en-US" smtClean="0"/>
              <a:pPr>
                <a:defRPr/>
              </a:pPr>
              <a:t>11</a:t>
            </a:fld>
            <a:endParaRPr lang="en-US" dirty="0"/>
          </a:p>
        </p:txBody>
      </p:sp>
      <p:sp>
        <p:nvSpPr>
          <p:cNvPr id="5" name="Footer Placeholder 6"/>
          <p:cNvSpPr>
            <a:spLocks noGrp="1"/>
          </p:cNvSpPr>
          <p:nvPr>
            <p:ph type="ftr" sz="quarter" idx="10"/>
          </p:nvPr>
        </p:nvSpPr>
        <p:spPr>
          <a:xfrm>
            <a:off x="1600200" y="6477000"/>
            <a:ext cx="4876800" cy="457200"/>
          </a:xfrm>
        </p:spPr>
        <p:txBody>
          <a:bodyPr/>
          <a:lstStyle/>
          <a:p>
            <a:pPr>
              <a:defRPr/>
            </a:pPr>
            <a:r>
              <a:rPr lang="en-US" dirty="0" smtClean="0"/>
              <a:t>Come for the boating education … Stay for the friends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p:cNvSpPr>
            <a:spLocks noGrp="1"/>
          </p:cNvSpPr>
          <p:nvPr>
            <p:ph type="title"/>
          </p:nvPr>
        </p:nvSpPr>
        <p:spPr>
          <a:xfrm>
            <a:off x="228600" y="76200"/>
            <a:ext cx="8763000" cy="1143000"/>
          </a:xfrm>
        </p:spPr>
        <p:txBody>
          <a:bodyPr/>
          <a:lstStyle/>
          <a:p>
            <a:r>
              <a:rPr lang="en-US" dirty="0"/>
              <a:t>Boat Rentals</a:t>
            </a:r>
          </a:p>
        </p:txBody>
      </p:sp>
      <p:sp>
        <p:nvSpPr>
          <p:cNvPr id="29699" name="Content Placeholder 5"/>
          <p:cNvSpPr>
            <a:spLocks noGrp="1"/>
          </p:cNvSpPr>
          <p:nvPr>
            <p:ph idx="1"/>
          </p:nvPr>
        </p:nvSpPr>
        <p:spPr>
          <a:xfrm>
            <a:off x="609600" y="2119313"/>
            <a:ext cx="8305800" cy="4495800"/>
          </a:xfrm>
        </p:spPr>
        <p:txBody>
          <a:bodyPr/>
          <a:lstStyle/>
          <a:p>
            <a:r>
              <a:rPr lang="en-US"/>
              <a:t>Applies to boaters born after 1 Jan 1978</a:t>
            </a:r>
          </a:p>
          <a:p>
            <a:r>
              <a:rPr lang="en-US"/>
              <a:t>Renter must read and understand DNREC’s Boating rules and regulations</a:t>
            </a:r>
          </a:p>
          <a:p>
            <a:r>
              <a:rPr lang="en-US"/>
              <a:t>PWC rental: renter must be over 16 and have a certificate (if born after 1 Jan 1978) (14 or 15 years of age if under parental supervision)</a:t>
            </a:r>
          </a:p>
          <a:p>
            <a:endParaRPr lang="en-US"/>
          </a:p>
        </p:txBody>
      </p:sp>
      <p:sp>
        <p:nvSpPr>
          <p:cNvPr id="4" name="Slide Number Placeholder 5"/>
          <p:cNvSpPr>
            <a:spLocks noGrp="1"/>
          </p:cNvSpPr>
          <p:nvPr>
            <p:ph type="sldNum" sz="quarter" idx="11"/>
          </p:nvPr>
        </p:nvSpPr>
        <p:spPr>
          <a:xfrm>
            <a:off x="7162800" y="6400800"/>
            <a:ext cx="1905000" cy="457200"/>
          </a:xfrm>
        </p:spPr>
        <p:txBody>
          <a:bodyPr/>
          <a:lstStyle/>
          <a:p>
            <a:pPr>
              <a:defRPr/>
            </a:pPr>
            <a:r>
              <a:rPr lang="en-US" smtClean="0"/>
              <a:t> </a:t>
            </a:r>
            <a:fld id="{9E9D9793-459E-BA48-81DF-B0C6B827BB99}" type="slidenum">
              <a:rPr lang="en-US" smtClean="0"/>
              <a:pPr>
                <a:defRPr/>
              </a:pPr>
              <a:t>12</a:t>
            </a:fld>
            <a:endParaRPr lang="en-US" dirty="0"/>
          </a:p>
        </p:txBody>
      </p:sp>
      <p:sp>
        <p:nvSpPr>
          <p:cNvPr id="5" name="Footer Placeholder 6"/>
          <p:cNvSpPr>
            <a:spLocks noGrp="1"/>
          </p:cNvSpPr>
          <p:nvPr>
            <p:ph type="ftr" sz="quarter" idx="10"/>
          </p:nvPr>
        </p:nvSpPr>
        <p:spPr>
          <a:xfrm>
            <a:off x="1600200" y="6477000"/>
            <a:ext cx="4876800" cy="457200"/>
          </a:xfrm>
        </p:spPr>
        <p:txBody>
          <a:bodyPr/>
          <a:lstStyle/>
          <a:p>
            <a:pPr>
              <a:defRPr/>
            </a:pPr>
            <a:r>
              <a:rPr lang="en-US" dirty="0"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3" name="Picture 2052" descr="D:\ABC\powerpoint\graphics\5 chap\reckless.png"/>
          <p:cNvPicPr>
            <a:picLocks noChangeAspect="1" noChangeArrowheads="1"/>
          </p:cNvPicPr>
          <p:nvPr/>
        </p:nvPicPr>
        <p:blipFill>
          <a:blip r:embed="rId3"/>
          <a:srcRect/>
          <a:stretch>
            <a:fillRect/>
          </a:stretch>
        </p:blipFill>
        <p:spPr bwMode="auto">
          <a:xfrm>
            <a:off x="5257800" y="4114800"/>
            <a:ext cx="2536825" cy="2503488"/>
          </a:xfrm>
          <a:prstGeom prst="rect">
            <a:avLst/>
          </a:prstGeom>
          <a:noFill/>
          <a:ln w="9525">
            <a:noFill/>
            <a:miter lim="800000"/>
            <a:headEnd/>
            <a:tailEnd/>
          </a:ln>
        </p:spPr>
      </p:pic>
      <p:sp>
        <p:nvSpPr>
          <p:cNvPr id="30724" name="Rectangle 2053"/>
          <p:cNvSpPr>
            <a:spLocks noGrp="1" noChangeArrowheads="1"/>
          </p:cNvSpPr>
          <p:nvPr>
            <p:ph type="title" idx="4294967295"/>
          </p:nvPr>
        </p:nvSpPr>
        <p:spPr>
          <a:xfrm>
            <a:off x="762000" y="0"/>
            <a:ext cx="7848600" cy="609600"/>
          </a:xfrm>
        </p:spPr>
        <p:txBody>
          <a:bodyPr/>
          <a:lstStyle/>
          <a:p>
            <a:pPr eaLnBrk="1" hangingPunct="1"/>
            <a:r>
              <a:rPr lang="en-US" b="1"/>
              <a:t/>
            </a:r>
            <a:br>
              <a:rPr lang="en-US" b="1"/>
            </a:br>
            <a:r>
              <a:rPr lang="en-US" b="1"/>
              <a:t>Negligent Operation</a:t>
            </a:r>
          </a:p>
        </p:txBody>
      </p:sp>
      <p:sp>
        <p:nvSpPr>
          <p:cNvPr id="30725" name="Rectangle 2054"/>
          <p:cNvSpPr>
            <a:spLocks noGrp="1" noChangeArrowheads="1"/>
          </p:cNvSpPr>
          <p:nvPr>
            <p:ph type="body" idx="4294967295"/>
          </p:nvPr>
        </p:nvSpPr>
        <p:spPr>
          <a:xfrm>
            <a:off x="838200" y="1730375"/>
            <a:ext cx="8305800" cy="4495800"/>
          </a:xfrm>
        </p:spPr>
        <p:txBody>
          <a:bodyPr/>
          <a:lstStyle/>
          <a:p>
            <a:pPr>
              <a:lnSpc>
                <a:spcPct val="120000"/>
              </a:lnSpc>
              <a:spcBef>
                <a:spcPct val="0"/>
              </a:spcBef>
              <a:buFontTx/>
              <a:buNone/>
            </a:pPr>
            <a:r>
              <a:rPr lang="en-US">
                <a:solidFill>
                  <a:srgbClr val="FFFF00"/>
                </a:solidFill>
              </a:rPr>
              <a:t>Operating in restricted areas</a:t>
            </a:r>
          </a:p>
          <a:p>
            <a:pPr>
              <a:lnSpc>
                <a:spcPct val="120000"/>
              </a:lnSpc>
              <a:spcBef>
                <a:spcPct val="0"/>
              </a:spcBef>
              <a:buFontTx/>
              <a:buNone/>
            </a:pPr>
            <a:r>
              <a:rPr lang="en-US">
                <a:solidFill>
                  <a:srgbClr val="FFFF00"/>
                </a:solidFill>
              </a:rPr>
              <a:t>Wake jumping, hull leaves water</a:t>
            </a:r>
          </a:p>
          <a:p>
            <a:pPr>
              <a:lnSpc>
                <a:spcPct val="120000"/>
              </a:lnSpc>
              <a:spcBef>
                <a:spcPct val="0"/>
              </a:spcBef>
              <a:buFontTx/>
              <a:buNone/>
            </a:pPr>
            <a:r>
              <a:rPr lang="en-US">
                <a:solidFill>
                  <a:srgbClr val="FFFF00"/>
                </a:solidFill>
              </a:rPr>
              <a:t>Failure to regulate speed</a:t>
            </a:r>
          </a:p>
          <a:p>
            <a:pPr>
              <a:lnSpc>
                <a:spcPct val="120000"/>
              </a:lnSpc>
              <a:spcBef>
                <a:spcPct val="0"/>
              </a:spcBef>
              <a:buFontTx/>
              <a:buNone/>
            </a:pPr>
            <a:r>
              <a:rPr lang="en-US">
                <a:solidFill>
                  <a:srgbClr val="FFFF00"/>
                </a:solidFill>
              </a:rPr>
              <a:t>Operating while under the influence of drugs or alcohol</a:t>
            </a:r>
            <a:endParaRPr lang="en-US"/>
          </a:p>
        </p:txBody>
      </p:sp>
      <p:grpSp>
        <p:nvGrpSpPr>
          <p:cNvPr id="30726" name="Group 16"/>
          <p:cNvGrpSpPr>
            <a:grpSpLocks/>
          </p:cNvGrpSpPr>
          <p:nvPr/>
        </p:nvGrpSpPr>
        <p:grpSpPr bwMode="auto">
          <a:xfrm>
            <a:off x="457200" y="2028825"/>
            <a:ext cx="304800" cy="1949450"/>
            <a:chOff x="288" y="1278"/>
            <a:chExt cx="192" cy="1228"/>
          </a:xfrm>
        </p:grpSpPr>
        <p:pic>
          <p:nvPicPr>
            <p:cNvPr id="30727" name="Picture 2055" descr="D:\aux ppt\1bss\4pfd2.gif"/>
            <p:cNvPicPr>
              <a:picLocks noChangeAspect="1" noChangeArrowheads="1"/>
            </p:cNvPicPr>
            <p:nvPr/>
          </p:nvPicPr>
          <p:blipFill>
            <a:blip r:embed="rId4"/>
            <a:srcRect/>
            <a:stretch>
              <a:fillRect/>
            </a:stretch>
          </p:blipFill>
          <p:spPr bwMode="auto">
            <a:xfrm>
              <a:off x="288" y="1278"/>
              <a:ext cx="192" cy="106"/>
            </a:xfrm>
            <a:prstGeom prst="rect">
              <a:avLst/>
            </a:prstGeom>
            <a:noFill/>
            <a:ln w="9525">
              <a:noFill/>
              <a:miter lim="800000"/>
              <a:headEnd/>
              <a:tailEnd/>
            </a:ln>
          </p:spPr>
        </p:pic>
        <p:pic>
          <p:nvPicPr>
            <p:cNvPr id="30728" name="Picture 2056" descr="D:\aux ppt\1bss\4pfd2.gif"/>
            <p:cNvPicPr>
              <a:picLocks noChangeAspect="1" noChangeArrowheads="1"/>
            </p:cNvPicPr>
            <p:nvPr/>
          </p:nvPicPr>
          <p:blipFill>
            <a:blip r:embed="rId4"/>
            <a:srcRect/>
            <a:stretch>
              <a:fillRect/>
            </a:stretch>
          </p:blipFill>
          <p:spPr bwMode="auto">
            <a:xfrm>
              <a:off x="288" y="1662"/>
              <a:ext cx="192" cy="106"/>
            </a:xfrm>
            <a:prstGeom prst="rect">
              <a:avLst/>
            </a:prstGeom>
            <a:noFill/>
            <a:ln w="9525">
              <a:noFill/>
              <a:miter lim="800000"/>
              <a:headEnd/>
              <a:tailEnd/>
            </a:ln>
          </p:spPr>
        </p:pic>
        <p:pic>
          <p:nvPicPr>
            <p:cNvPr id="30729" name="Picture 2057" descr="D:\aux ppt\1bss\4pfd2.gif"/>
            <p:cNvPicPr>
              <a:picLocks noChangeAspect="1" noChangeArrowheads="1"/>
            </p:cNvPicPr>
            <p:nvPr/>
          </p:nvPicPr>
          <p:blipFill>
            <a:blip r:embed="rId4"/>
            <a:srcRect/>
            <a:stretch>
              <a:fillRect/>
            </a:stretch>
          </p:blipFill>
          <p:spPr bwMode="auto">
            <a:xfrm>
              <a:off x="288" y="2054"/>
              <a:ext cx="192" cy="106"/>
            </a:xfrm>
            <a:prstGeom prst="rect">
              <a:avLst/>
            </a:prstGeom>
            <a:noFill/>
            <a:ln w="9525">
              <a:noFill/>
              <a:miter lim="800000"/>
              <a:headEnd/>
              <a:tailEnd/>
            </a:ln>
          </p:spPr>
        </p:pic>
        <p:pic>
          <p:nvPicPr>
            <p:cNvPr id="30730" name="Picture 2058" descr="D:\aux ppt\1bss\4pfd2.gif"/>
            <p:cNvPicPr>
              <a:picLocks noChangeAspect="1" noChangeArrowheads="1"/>
            </p:cNvPicPr>
            <p:nvPr/>
          </p:nvPicPr>
          <p:blipFill>
            <a:blip r:embed="rId4"/>
            <a:srcRect/>
            <a:stretch>
              <a:fillRect/>
            </a:stretch>
          </p:blipFill>
          <p:spPr bwMode="auto">
            <a:xfrm>
              <a:off x="288" y="2400"/>
              <a:ext cx="192" cy="106"/>
            </a:xfrm>
            <a:prstGeom prst="rect">
              <a:avLst/>
            </a:prstGeom>
            <a:noFill/>
            <a:ln w="9525">
              <a:noFill/>
              <a:miter lim="800000"/>
              <a:headEnd/>
              <a:tailEnd/>
            </a:ln>
          </p:spPr>
        </p:pic>
      </p:grpSp>
      <p:sp>
        <p:nvSpPr>
          <p:cNvPr id="10" name="Slide Number Placeholder 9"/>
          <p:cNvSpPr>
            <a:spLocks noGrp="1"/>
          </p:cNvSpPr>
          <p:nvPr>
            <p:ph type="sldNum" sz="quarter" idx="11"/>
          </p:nvPr>
        </p:nvSpPr>
        <p:spPr/>
        <p:txBody>
          <a:bodyPr/>
          <a:lstStyle/>
          <a:p>
            <a:pPr>
              <a:defRPr/>
            </a:pPr>
            <a:r>
              <a:rPr lang="en-US" smtClean="0"/>
              <a:t> </a:t>
            </a:r>
            <a:fld id="{BC69794F-9506-F64D-BABE-78ADD41A4BA8}" type="slidenum">
              <a:rPr lang="en-US" smtClean="0"/>
              <a:pPr>
                <a:defRPr/>
              </a:pPr>
              <a:t>13</a:t>
            </a:fld>
            <a:r>
              <a:rPr lang="en-US" smtClean="0"/>
              <a:t> </a:t>
            </a:r>
            <a:endParaRPr lang="en-US" dirty="0"/>
          </a:p>
        </p:txBody>
      </p:sp>
      <p:sp>
        <p:nvSpPr>
          <p:cNvPr id="11" name="Footer Placeholder 10"/>
          <p:cNvSpPr>
            <a:spLocks noGrp="1"/>
          </p:cNvSpPr>
          <p:nvPr>
            <p:ph type="ftr" sz="quarter" idx="10"/>
          </p:nvPr>
        </p:nvSpPr>
        <p:spPr/>
        <p:txBody>
          <a:bodyPr/>
          <a:lstStyle/>
          <a:p>
            <a:pPr>
              <a:defRPr/>
            </a:pPr>
            <a:r>
              <a:rPr lang="en-US"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11"/>
          <p:cNvSpPr>
            <a:spLocks noGrp="1" noChangeArrowheads="1"/>
          </p:cNvSpPr>
          <p:nvPr>
            <p:ph type="title"/>
          </p:nvPr>
        </p:nvSpPr>
        <p:spPr/>
        <p:txBody>
          <a:bodyPr/>
          <a:lstStyle/>
          <a:p>
            <a:pPr eaLnBrk="1" hangingPunct="1"/>
            <a:r>
              <a:rPr lang="en-US"/>
              <a:t>Regulatory Markers</a:t>
            </a:r>
          </a:p>
        </p:txBody>
      </p:sp>
      <p:pic>
        <p:nvPicPr>
          <p:cNvPr id="32772" name="Picture 12" descr="D:\ABC\powerpoint\graphics\3 chapter\bouy\bouy food.png"/>
          <p:cNvPicPr>
            <a:picLocks noChangeAspect="1" noChangeArrowheads="1"/>
          </p:cNvPicPr>
          <p:nvPr/>
        </p:nvPicPr>
        <p:blipFill>
          <a:blip r:embed="rId3"/>
          <a:srcRect/>
          <a:stretch>
            <a:fillRect/>
          </a:stretch>
        </p:blipFill>
        <p:spPr bwMode="auto">
          <a:xfrm>
            <a:off x="914400" y="3563938"/>
            <a:ext cx="1041400" cy="2544762"/>
          </a:xfrm>
          <a:prstGeom prst="rect">
            <a:avLst/>
          </a:prstGeom>
          <a:noFill/>
          <a:ln w="9525">
            <a:noFill/>
            <a:miter lim="800000"/>
            <a:headEnd/>
            <a:tailEnd/>
          </a:ln>
        </p:spPr>
      </p:pic>
      <p:pic>
        <p:nvPicPr>
          <p:cNvPr id="32773" name="Picture 13" descr="D:\ABC\powerpoint\graphics\3 chapter\bouy\bouy haz.png"/>
          <p:cNvPicPr>
            <a:picLocks noChangeAspect="1" noChangeArrowheads="1"/>
          </p:cNvPicPr>
          <p:nvPr/>
        </p:nvPicPr>
        <p:blipFill>
          <a:blip r:embed="rId4"/>
          <a:srcRect/>
          <a:stretch>
            <a:fillRect/>
          </a:stretch>
        </p:blipFill>
        <p:spPr bwMode="auto">
          <a:xfrm>
            <a:off x="3157538" y="3087688"/>
            <a:ext cx="1023937" cy="2551112"/>
          </a:xfrm>
          <a:prstGeom prst="rect">
            <a:avLst/>
          </a:prstGeom>
          <a:noFill/>
          <a:ln w="9525">
            <a:noFill/>
            <a:miter lim="800000"/>
            <a:headEnd/>
            <a:tailEnd/>
          </a:ln>
        </p:spPr>
      </p:pic>
      <p:pic>
        <p:nvPicPr>
          <p:cNvPr id="32774" name="Picture 14" descr="D:\ABC\powerpoint\graphics\3 chapter\bouy\bouy slow.png"/>
          <p:cNvPicPr>
            <a:picLocks noChangeAspect="1" noChangeArrowheads="1"/>
          </p:cNvPicPr>
          <p:nvPr/>
        </p:nvPicPr>
        <p:blipFill>
          <a:blip r:embed="rId5"/>
          <a:srcRect/>
          <a:stretch>
            <a:fillRect/>
          </a:stretch>
        </p:blipFill>
        <p:spPr bwMode="auto">
          <a:xfrm>
            <a:off x="5383213" y="2667000"/>
            <a:ext cx="1041400" cy="2544763"/>
          </a:xfrm>
          <a:prstGeom prst="rect">
            <a:avLst/>
          </a:prstGeom>
          <a:noFill/>
          <a:ln w="9525">
            <a:noFill/>
            <a:miter lim="800000"/>
            <a:headEnd/>
            <a:tailEnd/>
          </a:ln>
        </p:spPr>
      </p:pic>
      <p:pic>
        <p:nvPicPr>
          <p:cNvPr id="32775" name="Picture 15" descr="D:\ABC\powerpoint\graphics\3 chapter\bouy\bouy swim.png"/>
          <p:cNvPicPr>
            <a:picLocks noChangeAspect="1" noChangeArrowheads="1"/>
          </p:cNvPicPr>
          <p:nvPr/>
        </p:nvPicPr>
        <p:blipFill>
          <a:blip r:embed="rId6"/>
          <a:srcRect/>
          <a:stretch>
            <a:fillRect/>
          </a:stretch>
        </p:blipFill>
        <p:spPr bwMode="auto">
          <a:xfrm>
            <a:off x="7626350" y="2209800"/>
            <a:ext cx="1014413" cy="2532063"/>
          </a:xfrm>
          <a:prstGeom prst="rect">
            <a:avLst/>
          </a:prstGeom>
          <a:noFill/>
          <a:ln w="9525">
            <a:noFill/>
            <a:miter lim="800000"/>
            <a:headEnd/>
            <a:tailEnd/>
          </a:ln>
        </p:spPr>
      </p:pic>
      <p:pic>
        <p:nvPicPr>
          <p:cNvPr id="32776" name="Picture 20" descr="D:\aux ppt\1bss\4pfd2.gif"/>
          <p:cNvPicPr>
            <a:picLocks noChangeAspect="1" noChangeArrowheads="1"/>
          </p:cNvPicPr>
          <p:nvPr/>
        </p:nvPicPr>
        <p:blipFill>
          <a:blip r:embed="rId7"/>
          <a:srcRect/>
          <a:stretch>
            <a:fillRect/>
          </a:stretch>
        </p:blipFill>
        <p:spPr bwMode="auto">
          <a:xfrm>
            <a:off x="1219200" y="3232150"/>
            <a:ext cx="304800" cy="168275"/>
          </a:xfrm>
          <a:prstGeom prst="rect">
            <a:avLst/>
          </a:prstGeom>
          <a:noFill/>
          <a:ln w="9525">
            <a:noFill/>
            <a:miter lim="800000"/>
            <a:headEnd/>
            <a:tailEnd/>
          </a:ln>
        </p:spPr>
      </p:pic>
      <p:pic>
        <p:nvPicPr>
          <p:cNvPr id="32777" name="Picture 21" descr="D:\aux ppt\1bss\4pfd2.gif"/>
          <p:cNvPicPr>
            <a:picLocks noChangeAspect="1" noChangeArrowheads="1"/>
          </p:cNvPicPr>
          <p:nvPr/>
        </p:nvPicPr>
        <p:blipFill>
          <a:blip r:embed="rId7"/>
          <a:srcRect/>
          <a:stretch>
            <a:fillRect/>
          </a:stretch>
        </p:blipFill>
        <p:spPr bwMode="auto">
          <a:xfrm>
            <a:off x="7924800" y="1949450"/>
            <a:ext cx="304800" cy="168275"/>
          </a:xfrm>
          <a:prstGeom prst="rect">
            <a:avLst/>
          </a:prstGeom>
          <a:noFill/>
          <a:ln w="9525">
            <a:noFill/>
            <a:miter lim="800000"/>
            <a:headEnd/>
            <a:tailEnd/>
          </a:ln>
        </p:spPr>
      </p:pic>
      <p:pic>
        <p:nvPicPr>
          <p:cNvPr id="32778" name="Picture 22" descr="D:\aux ppt\1bss\4pfd2.gif"/>
          <p:cNvPicPr>
            <a:picLocks noChangeAspect="1" noChangeArrowheads="1"/>
          </p:cNvPicPr>
          <p:nvPr/>
        </p:nvPicPr>
        <p:blipFill>
          <a:blip r:embed="rId7"/>
          <a:srcRect/>
          <a:stretch>
            <a:fillRect/>
          </a:stretch>
        </p:blipFill>
        <p:spPr bwMode="auto">
          <a:xfrm>
            <a:off x="3505200" y="2811463"/>
            <a:ext cx="304800" cy="168275"/>
          </a:xfrm>
          <a:prstGeom prst="rect">
            <a:avLst/>
          </a:prstGeom>
          <a:noFill/>
          <a:ln w="9525">
            <a:noFill/>
            <a:miter lim="800000"/>
            <a:headEnd/>
            <a:tailEnd/>
          </a:ln>
        </p:spPr>
      </p:pic>
      <p:pic>
        <p:nvPicPr>
          <p:cNvPr id="32779" name="Picture 23" descr="D:\aux ppt\1bss\4pfd2.gif"/>
          <p:cNvPicPr>
            <a:picLocks noChangeAspect="1" noChangeArrowheads="1"/>
          </p:cNvPicPr>
          <p:nvPr/>
        </p:nvPicPr>
        <p:blipFill>
          <a:blip r:embed="rId7"/>
          <a:srcRect/>
          <a:stretch>
            <a:fillRect/>
          </a:stretch>
        </p:blipFill>
        <p:spPr bwMode="auto">
          <a:xfrm>
            <a:off x="5715000" y="2346325"/>
            <a:ext cx="304800" cy="168275"/>
          </a:xfrm>
          <a:prstGeom prst="rect">
            <a:avLst/>
          </a:prstGeom>
          <a:noFill/>
          <a:ln w="9525">
            <a:noFill/>
            <a:miter lim="800000"/>
            <a:headEnd/>
            <a:tailEnd/>
          </a:ln>
        </p:spPr>
      </p:pic>
      <p:sp>
        <p:nvSpPr>
          <p:cNvPr id="11" name="Slide Number Placeholder 5"/>
          <p:cNvSpPr>
            <a:spLocks noGrp="1"/>
          </p:cNvSpPr>
          <p:nvPr>
            <p:ph type="sldNum" sz="quarter" idx="11"/>
          </p:nvPr>
        </p:nvSpPr>
        <p:spPr>
          <a:xfrm>
            <a:off x="7162800" y="6400800"/>
            <a:ext cx="1905000" cy="457200"/>
          </a:xfrm>
        </p:spPr>
        <p:txBody>
          <a:bodyPr/>
          <a:lstStyle/>
          <a:p>
            <a:pPr>
              <a:defRPr/>
            </a:pPr>
            <a:r>
              <a:rPr lang="en-US" smtClean="0"/>
              <a:t> </a:t>
            </a:r>
            <a:fld id="{9E9D9793-459E-BA48-81DF-B0C6B827BB99}" type="slidenum">
              <a:rPr lang="en-US" smtClean="0"/>
              <a:pPr>
                <a:defRPr/>
              </a:pPr>
              <a:t>14</a:t>
            </a:fld>
            <a:endParaRPr lang="en-US" dirty="0"/>
          </a:p>
        </p:txBody>
      </p:sp>
      <p:sp>
        <p:nvSpPr>
          <p:cNvPr id="12" name="Footer Placeholder 6"/>
          <p:cNvSpPr>
            <a:spLocks noGrp="1"/>
          </p:cNvSpPr>
          <p:nvPr>
            <p:ph type="ftr" sz="quarter" idx="10"/>
          </p:nvPr>
        </p:nvSpPr>
        <p:spPr>
          <a:xfrm>
            <a:off x="1600200" y="6477000"/>
            <a:ext cx="4876800" cy="457200"/>
          </a:xfrm>
        </p:spPr>
        <p:txBody>
          <a:bodyPr/>
          <a:lstStyle/>
          <a:p>
            <a:pPr>
              <a:defRPr/>
            </a:pPr>
            <a:r>
              <a:rPr lang="en-US" dirty="0"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p:txBody>
          <a:bodyPr/>
          <a:lstStyle/>
          <a:p>
            <a:pPr eaLnBrk="1" hangingPunct="1"/>
            <a:r>
              <a:rPr lang="en-US" b="1"/>
              <a:t>Alcohol and Drugs</a:t>
            </a:r>
          </a:p>
        </p:txBody>
      </p:sp>
      <p:sp>
        <p:nvSpPr>
          <p:cNvPr id="34819" name="Rectangle 5"/>
          <p:cNvSpPr>
            <a:spLocks noGrp="1" noChangeArrowheads="1"/>
          </p:cNvSpPr>
          <p:nvPr>
            <p:ph type="body" idx="1"/>
          </p:nvPr>
        </p:nvSpPr>
        <p:spPr>
          <a:xfrm>
            <a:off x="825500" y="1600200"/>
            <a:ext cx="8305800" cy="4876800"/>
          </a:xfrm>
        </p:spPr>
        <p:txBody>
          <a:bodyPr/>
          <a:lstStyle/>
          <a:p>
            <a:pPr eaLnBrk="1" hangingPunct="1">
              <a:lnSpc>
                <a:spcPct val="90000"/>
              </a:lnSpc>
              <a:buFontTx/>
              <a:buNone/>
            </a:pPr>
            <a:r>
              <a:rPr lang="en-US" dirty="0"/>
              <a:t>Use causes impaired balance, blurred </a:t>
            </a:r>
            <a:br>
              <a:rPr lang="en-US" dirty="0"/>
            </a:br>
            <a:r>
              <a:rPr lang="en-US" dirty="0"/>
              <a:t>vision, poor coordination, and impaired judgment</a:t>
            </a:r>
          </a:p>
          <a:p>
            <a:pPr eaLnBrk="1" hangingPunct="1">
              <a:lnSpc>
                <a:spcPct val="90000"/>
              </a:lnSpc>
              <a:buFontTx/>
              <a:buNone/>
            </a:pPr>
            <a:r>
              <a:rPr lang="en-US" dirty="0"/>
              <a:t>BWI became federal offense Jan 13, 1988</a:t>
            </a:r>
          </a:p>
          <a:p>
            <a:pPr eaLnBrk="1" hangingPunct="1">
              <a:lnSpc>
                <a:spcPct val="90000"/>
              </a:lnSpc>
              <a:buFontTx/>
              <a:buNone/>
            </a:pPr>
            <a:r>
              <a:rPr lang="en-US" dirty="0"/>
              <a:t>Standard for BWI : 0.08% </a:t>
            </a:r>
            <a:r>
              <a:rPr lang="en-US" dirty="0" err="1"/>
              <a:t>bac</a:t>
            </a:r>
            <a:endParaRPr lang="en-US" dirty="0"/>
          </a:p>
          <a:p>
            <a:pPr eaLnBrk="1" hangingPunct="1">
              <a:lnSpc>
                <a:spcPct val="90000"/>
              </a:lnSpc>
              <a:buFontTx/>
              <a:buNone/>
            </a:pPr>
            <a:r>
              <a:rPr lang="en-US" dirty="0"/>
              <a:t>Criminal penalty: increases with number of incidents up to a fine of $6000 and imprisonment for not less than 2 years.  Under 17 will have community service in addition to the fine.</a:t>
            </a:r>
          </a:p>
          <a:p>
            <a:pPr eaLnBrk="1" hangingPunct="1">
              <a:lnSpc>
                <a:spcPct val="90000"/>
              </a:lnSpc>
              <a:buFontTx/>
              <a:buNone/>
            </a:pPr>
            <a:r>
              <a:rPr lang="en-US" dirty="0"/>
              <a:t/>
            </a:r>
            <a:br>
              <a:rPr lang="en-US" dirty="0"/>
            </a:br>
            <a:endParaRPr lang="en-US" dirty="0"/>
          </a:p>
        </p:txBody>
      </p:sp>
      <p:grpSp>
        <p:nvGrpSpPr>
          <p:cNvPr id="34820" name="Group 13"/>
          <p:cNvGrpSpPr>
            <a:grpSpLocks/>
          </p:cNvGrpSpPr>
          <p:nvPr/>
        </p:nvGrpSpPr>
        <p:grpSpPr bwMode="auto">
          <a:xfrm>
            <a:off x="457200" y="1825625"/>
            <a:ext cx="304800" cy="2587625"/>
            <a:chOff x="288" y="1278"/>
            <a:chExt cx="192" cy="1630"/>
          </a:xfrm>
        </p:grpSpPr>
        <p:pic>
          <p:nvPicPr>
            <p:cNvPr id="34821" name="Picture 6" descr="D:\aux ppt\1bss\4pfd2.gif"/>
            <p:cNvPicPr>
              <a:picLocks noChangeAspect="1" noChangeArrowheads="1"/>
            </p:cNvPicPr>
            <p:nvPr/>
          </p:nvPicPr>
          <p:blipFill>
            <a:blip r:embed="rId3"/>
            <a:srcRect/>
            <a:stretch>
              <a:fillRect/>
            </a:stretch>
          </p:blipFill>
          <p:spPr bwMode="auto">
            <a:xfrm>
              <a:off x="288" y="1278"/>
              <a:ext cx="192" cy="106"/>
            </a:xfrm>
            <a:prstGeom prst="rect">
              <a:avLst/>
            </a:prstGeom>
            <a:noFill/>
            <a:ln w="9525">
              <a:noFill/>
              <a:miter lim="800000"/>
              <a:headEnd/>
              <a:tailEnd/>
            </a:ln>
          </p:spPr>
        </p:pic>
        <p:pic>
          <p:nvPicPr>
            <p:cNvPr id="34822" name="Picture 8" descr="D:\aux ppt\1bss\4pfd2.gif"/>
            <p:cNvPicPr>
              <a:picLocks noChangeAspect="1" noChangeArrowheads="1"/>
            </p:cNvPicPr>
            <p:nvPr/>
          </p:nvPicPr>
          <p:blipFill>
            <a:blip r:embed="rId3"/>
            <a:srcRect/>
            <a:stretch>
              <a:fillRect/>
            </a:stretch>
          </p:blipFill>
          <p:spPr bwMode="auto">
            <a:xfrm>
              <a:off x="288" y="2142"/>
              <a:ext cx="192" cy="106"/>
            </a:xfrm>
            <a:prstGeom prst="rect">
              <a:avLst/>
            </a:prstGeom>
            <a:noFill/>
            <a:ln w="9525">
              <a:noFill/>
              <a:miter lim="800000"/>
              <a:headEnd/>
              <a:tailEnd/>
            </a:ln>
          </p:spPr>
        </p:pic>
        <p:pic>
          <p:nvPicPr>
            <p:cNvPr id="34823" name="Picture 10" descr="D:\aux ppt\1bss\4pfd2.gif"/>
            <p:cNvPicPr>
              <a:picLocks noChangeAspect="1" noChangeArrowheads="1"/>
            </p:cNvPicPr>
            <p:nvPr/>
          </p:nvPicPr>
          <p:blipFill>
            <a:blip r:embed="rId3"/>
            <a:srcRect/>
            <a:stretch>
              <a:fillRect/>
            </a:stretch>
          </p:blipFill>
          <p:spPr bwMode="auto">
            <a:xfrm>
              <a:off x="288" y="2802"/>
              <a:ext cx="192" cy="106"/>
            </a:xfrm>
            <a:prstGeom prst="rect">
              <a:avLst/>
            </a:prstGeom>
            <a:noFill/>
            <a:ln w="9525">
              <a:noFill/>
              <a:miter lim="800000"/>
              <a:headEnd/>
              <a:tailEnd/>
            </a:ln>
          </p:spPr>
        </p:pic>
      </p:grpSp>
      <p:sp>
        <p:nvSpPr>
          <p:cNvPr id="8" name="Slide Number Placeholder 5"/>
          <p:cNvSpPr>
            <a:spLocks noGrp="1"/>
          </p:cNvSpPr>
          <p:nvPr>
            <p:ph type="sldNum" sz="quarter" idx="11"/>
          </p:nvPr>
        </p:nvSpPr>
        <p:spPr>
          <a:xfrm>
            <a:off x="7162800" y="6400800"/>
            <a:ext cx="1905000" cy="457200"/>
          </a:xfrm>
        </p:spPr>
        <p:txBody>
          <a:bodyPr/>
          <a:lstStyle/>
          <a:p>
            <a:pPr>
              <a:defRPr/>
            </a:pPr>
            <a:r>
              <a:rPr lang="en-US" smtClean="0"/>
              <a:t> </a:t>
            </a:r>
            <a:fld id="{9E9D9793-459E-BA48-81DF-B0C6B827BB99}" type="slidenum">
              <a:rPr lang="en-US" smtClean="0"/>
              <a:pPr>
                <a:defRPr/>
              </a:pPr>
              <a:t>15</a:t>
            </a:fld>
            <a:endParaRPr lang="en-US" dirty="0"/>
          </a:p>
        </p:txBody>
      </p:sp>
      <p:sp>
        <p:nvSpPr>
          <p:cNvPr id="9" name="Footer Placeholder 6"/>
          <p:cNvSpPr>
            <a:spLocks noGrp="1"/>
          </p:cNvSpPr>
          <p:nvPr>
            <p:ph type="ftr" sz="quarter" idx="10"/>
          </p:nvPr>
        </p:nvSpPr>
        <p:spPr>
          <a:xfrm>
            <a:off x="1600200" y="6477000"/>
            <a:ext cx="4876800" cy="457200"/>
          </a:xfrm>
        </p:spPr>
        <p:txBody>
          <a:bodyPr/>
          <a:lstStyle/>
          <a:p>
            <a:pPr>
              <a:defRPr/>
            </a:pPr>
            <a:r>
              <a:rPr lang="en-US" dirty="0"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p:txBody>
          <a:bodyPr/>
          <a:lstStyle/>
          <a:p>
            <a:pPr eaLnBrk="1" hangingPunct="1"/>
            <a:r>
              <a:rPr lang="en-US" b="1"/>
              <a:t>Obstructing Navigation</a:t>
            </a:r>
          </a:p>
        </p:txBody>
      </p:sp>
      <p:sp>
        <p:nvSpPr>
          <p:cNvPr id="36867" name="Rectangle 5"/>
          <p:cNvSpPr>
            <a:spLocks noGrp="1" noChangeArrowheads="1"/>
          </p:cNvSpPr>
          <p:nvPr>
            <p:ph type="body" idx="1"/>
          </p:nvPr>
        </p:nvSpPr>
        <p:spPr>
          <a:xfrm>
            <a:off x="838200" y="1828800"/>
            <a:ext cx="8305800" cy="4495800"/>
          </a:xfrm>
        </p:spPr>
        <p:txBody>
          <a:bodyPr/>
          <a:lstStyle/>
          <a:p>
            <a:pPr eaLnBrk="1" hangingPunct="1">
              <a:buFontTx/>
              <a:buNone/>
            </a:pPr>
            <a:r>
              <a:rPr lang="en-US" sz="3600"/>
              <a:t>It is illegal to:</a:t>
            </a:r>
          </a:p>
          <a:p>
            <a:pPr lvl="1" eaLnBrk="1" hangingPunct="1">
              <a:buFontTx/>
              <a:buNone/>
            </a:pPr>
            <a:r>
              <a:rPr lang="en-US" sz="3200"/>
              <a:t>Anchor in a channel</a:t>
            </a:r>
          </a:p>
          <a:p>
            <a:pPr lvl="1" eaLnBrk="1" hangingPunct="1">
              <a:buFontTx/>
              <a:buNone/>
            </a:pPr>
            <a:r>
              <a:rPr lang="en-US" sz="3200"/>
              <a:t>Moor to a buoy or other ATON</a:t>
            </a:r>
          </a:p>
          <a:p>
            <a:pPr lvl="1" eaLnBrk="1" hangingPunct="1">
              <a:buFontTx/>
              <a:buNone/>
            </a:pPr>
            <a:r>
              <a:rPr lang="en-US" sz="3200"/>
              <a:t>Tamper with, deface, or move any ATON</a:t>
            </a:r>
          </a:p>
          <a:p>
            <a:pPr lvl="1" eaLnBrk="1" hangingPunct="1">
              <a:buFontTx/>
              <a:buNone/>
            </a:pPr>
            <a:r>
              <a:rPr lang="en-US" sz="3200"/>
              <a:t>Obstruct a pier, wharf, boat ramp</a:t>
            </a:r>
          </a:p>
          <a:p>
            <a:pPr eaLnBrk="1" hangingPunct="1">
              <a:buFontTx/>
              <a:buNone/>
            </a:pPr>
            <a:endParaRPr lang="en-US"/>
          </a:p>
        </p:txBody>
      </p:sp>
      <p:pic>
        <p:nvPicPr>
          <p:cNvPr id="36868" name="Picture 6" descr="D:\ABC\powerpoint\graphics\2 chapter\1 dolphin.png"/>
          <p:cNvPicPr>
            <a:picLocks noChangeAspect="1" noChangeArrowheads="1"/>
          </p:cNvPicPr>
          <p:nvPr/>
        </p:nvPicPr>
        <p:blipFill>
          <a:blip r:embed="rId3"/>
          <a:srcRect/>
          <a:stretch>
            <a:fillRect/>
          </a:stretch>
        </p:blipFill>
        <p:spPr bwMode="auto">
          <a:xfrm>
            <a:off x="7518400" y="5334000"/>
            <a:ext cx="711200" cy="914400"/>
          </a:xfrm>
          <a:prstGeom prst="rect">
            <a:avLst/>
          </a:prstGeom>
          <a:noFill/>
          <a:ln w="9525">
            <a:noFill/>
            <a:miter lim="800000"/>
            <a:headEnd/>
            <a:tailEnd/>
          </a:ln>
        </p:spPr>
      </p:pic>
      <p:grpSp>
        <p:nvGrpSpPr>
          <p:cNvPr id="36869" name="Group 14"/>
          <p:cNvGrpSpPr>
            <a:grpSpLocks/>
          </p:cNvGrpSpPr>
          <p:nvPr/>
        </p:nvGrpSpPr>
        <p:grpSpPr bwMode="auto">
          <a:xfrm>
            <a:off x="311150" y="2179638"/>
            <a:ext cx="749300" cy="2498725"/>
            <a:chOff x="280" y="1270"/>
            <a:chExt cx="472" cy="1574"/>
          </a:xfrm>
        </p:grpSpPr>
        <p:pic>
          <p:nvPicPr>
            <p:cNvPr id="36870" name="Picture 7" descr="D:\aux ppt\1bss\4pfd2.gif"/>
            <p:cNvPicPr>
              <a:picLocks noChangeAspect="1" noChangeArrowheads="1"/>
            </p:cNvPicPr>
            <p:nvPr/>
          </p:nvPicPr>
          <p:blipFill>
            <a:blip r:embed="rId4"/>
            <a:srcRect/>
            <a:stretch>
              <a:fillRect/>
            </a:stretch>
          </p:blipFill>
          <p:spPr bwMode="auto">
            <a:xfrm>
              <a:off x="280" y="1270"/>
              <a:ext cx="192" cy="106"/>
            </a:xfrm>
            <a:prstGeom prst="rect">
              <a:avLst/>
            </a:prstGeom>
            <a:noFill/>
            <a:ln w="9525">
              <a:noFill/>
              <a:miter lim="800000"/>
              <a:headEnd/>
              <a:tailEnd/>
            </a:ln>
          </p:spPr>
        </p:pic>
        <p:pic>
          <p:nvPicPr>
            <p:cNvPr id="36871" name="Picture 8" descr="D:\aux ppt\1bss\4pfd2.gif"/>
            <p:cNvPicPr>
              <a:picLocks noChangeAspect="1" noChangeArrowheads="1"/>
            </p:cNvPicPr>
            <p:nvPr/>
          </p:nvPicPr>
          <p:blipFill>
            <a:blip r:embed="rId4"/>
            <a:srcRect/>
            <a:stretch>
              <a:fillRect/>
            </a:stretch>
          </p:blipFill>
          <p:spPr bwMode="auto">
            <a:xfrm>
              <a:off x="560" y="1657"/>
              <a:ext cx="192" cy="106"/>
            </a:xfrm>
            <a:prstGeom prst="rect">
              <a:avLst/>
            </a:prstGeom>
            <a:noFill/>
            <a:ln w="9525">
              <a:noFill/>
              <a:miter lim="800000"/>
              <a:headEnd/>
              <a:tailEnd/>
            </a:ln>
          </p:spPr>
        </p:pic>
        <p:pic>
          <p:nvPicPr>
            <p:cNvPr id="36872" name="Picture 9" descr="D:\aux ppt\1bss\4pfd2.gif"/>
            <p:cNvPicPr>
              <a:picLocks noChangeAspect="1" noChangeArrowheads="1"/>
            </p:cNvPicPr>
            <p:nvPr/>
          </p:nvPicPr>
          <p:blipFill>
            <a:blip r:embed="rId4"/>
            <a:srcRect/>
            <a:stretch>
              <a:fillRect/>
            </a:stretch>
          </p:blipFill>
          <p:spPr bwMode="auto">
            <a:xfrm>
              <a:off x="560" y="2028"/>
              <a:ext cx="192" cy="106"/>
            </a:xfrm>
            <a:prstGeom prst="rect">
              <a:avLst/>
            </a:prstGeom>
            <a:noFill/>
            <a:ln w="9525">
              <a:noFill/>
              <a:miter lim="800000"/>
              <a:headEnd/>
              <a:tailEnd/>
            </a:ln>
          </p:spPr>
        </p:pic>
        <p:pic>
          <p:nvPicPr>
            <p:cNvPr id="36873" name="Picture 10" descr="D:\aux ppt\1bss\4pfd2.gif"/>
            <p:cNvPicPr>
              <a:picLocks noChangeAspect="1" noChangeArrowheads="1"/>
            </p:cNvPicPr>
            <p:nvPr/>
          </p:nvPicPr>
          <p:blipFill>
            <a:blip r:embed="rId4"/>
            <a:srcRect/>
            <a:stretch>
              <a:fillRect/>
            </a:stretch>
          </p:blipFill>
          <p:spPr bwMode="auto">
            <a:xfrm>
              <a:off x="560" y="2399"/>
              <a:ext cx="192" cy="106"/>
            </a:xfrm>
            <a:prstGeom prst="rect">
              <a:avLst/>
            </a:prstGeom>
            <a:noFill/>
            <a:ln w="9525">
              <a:noFill/>
              <a:miter lim="800000"/>
              <a:headEnd/>
              <a:tailEnd/>
            </a:ln>
          </p:spPr>
        </p:pic>
        <p:pic>
          <p:nvPicPr>
            <p:cNvPr id="36874" name="Picture 11" descr="D:\aux ppt\1bss\4pfd2.gif"/>
            <p:cNvPicPr>
              <a:picLocks noChangeAspect="1" noChangeArrowheads="1"/>
            </p:cNvPicPr>
            <p:nvPr/>
          </p:nvPicPr>
          <p:blipFill>
            <a:blip r:embed="rId4"/>
            <a:srcRect/>
            <a:stretch>
              <a:fillRect/>
            </a:stretch>
          </p:blipFill>
          <p:spPr bwMode="auto">
            <a:xfrm>
              <a:off x="560" y="2738"/>
              <a:ext cx="192" cy="106"/>
            </a:xfrm>
            <a:prstGeom prst="rect">
              <a:avLst/>
            </a:prstGeom>
            <a:noFill/>
            <a:ln w="9525">
              <a:noFill/>
              <a:miter lim="800000"/>
              <a:headEnd/>
              <a:tailEnd/>
            </a:ln>
          </p:spPr>
        </p:pic>
      </p:grpSp>
      <p:sp>
        <p:nvSpPr>
          <p:cNvPr id="11" name="Slide Number Placeholder 5"/>
          <p:cNvSpPr>
            <a:spLocks noGrp="1"/>
          </p:cNvSpPr>
          <p:nvPr>
            <p:ph type="sldNum" sz="quarter" idx="11"/>
          </p:nvPr>
        </p:nvSpPr>
        <p:spPr>
          <a:xfrm>
            <a:off x="7162800" y="6400800"/>
            <a:ext cx="1905000" cy="457200"/>
          </a:xfrm>
        </p:spPr>
        <p:txBody>
          <a:bodyPr/>
          <a:lstStyle/>
          <a:p>
            <a:pPr>
              <a:defRPr/>
            </a:pPr>
            <a:r>
              <a:rPr lang="en-US" smtClean="0"/>
              <a:t> </a:t>
            </a:r>
            <a:fld id="{9E9D9793-459E-BA48-81DF-B0C6B827BB99}" type="slidenum">
              <a:rPr lang="en-US" smtClean="0"/>
              <a:pPr>
                <a:defRPr/>
              </a:pPr>
              <a:t>16</a:t>
            </a:fld>
            <a:endParaRPr lang="en-US" dirty="0"/>
          </a:p>
        </p:txBody>
      </p:sp>
      <p:sp>
        <p:nvSpPr>
          <p:cNvPr id="12" name="Footer Placeholder 6"/>
          <p:cNvSpPr>
            <a:spLocks noGrp="1"/>
          </p:cNvSpPr>
          <p:nvPr>
            <p:ph type="ftr" sz="quarter" idx="10"/>
          </p:nvPr>
        </p:nvSpPr>
        <p:spPr>
          <a:xfrm>
            <a:off x="1600200" y="6477000"/>
            <a:ext cx="4876800" cy="457200"/>
          </a:xfrm>
        </p:spPr>
        <p:txBody>
          <a:bodyPr/>
          <a:lstStyle/>
          <a:p>
            <a:pPr>
              <a:defRPr/>
            </a:pPr>
            <a:r>
              <a:rPr lang="en-US" dirty="0"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Security Zones</a:t>
            </a:r>
          </a:p>
        </p:txBody>
      </p:sp>
      <p:pic>
        <p:nvPicPr>
          <p:cNvPr id="38915" name="Picture 4" descr="warning_smaller"/>
          <p:cNvPicPr>
            <a:picLocks noChangeAspect="1" noChangeArrowheads="1"/>
          </p:cNvPicPr>
          <p:nvPr/>
        </p:nvPicPr>
        <p:blipFill>
          <a:blip r:embed="rId2"/>
          <a:srcRect/>
          <a:stretch>
            <a:fillRect/>
          </a:stretch>
        </p:blipFill>
        <p:spPr bwMode="auto">
          <a:xfrm>
            <a:off x="1460005" y="2057400"/>
            <a:ext cx="6236195" cy="3619500"/>
          </a:xfrm>
          <a:prstGeom prst="rect">
            <a:avLst/>
          </a:prstGeom>
          <a:noFill/>
          <a:ln w="9525">
            <a:noFill/>
            <a:miter lim="800000"/>
            <a:headEnd/>
            <a:tailEnd/>
          </a:ln>
        </p:spPr>
      </p:pic>
      <p:sp>
        <p:nvSpPr>
          <p:cNvPr id="4" name="Slide Number Placeholder 5"/>
          <p:cNvSpPr>
            <a:spLocks noGrp="1"/>
          </p:cNvSpPr>
          <p:nvPr>
            <p:ph type="sldNum" sz="quarter" idx="11"/>
          </p:nvPr>
        </p:nvSpPr>
        <p:spPr>
          <a:xfrm>
            <a:off x="7162800" y="6400800"/>
            <a:ext cx="1905000" cy="457200"/>
          </a:xfrm>
        </p:spPr>
        <p:txBody>
          <a:bodyPr/>
          <a:lstStyle/>
          <a:p>
            <a:pPr>
              <a:defRPr/>
            </a:pPr>
            <a:r>
              <a:rPr lang="en-US" smtClean="0"/>
              <a:t> </a:t>
            </a:r>
            <a:fld id="{9E9D9793-459E-BA48-81DF-B0C6B827BB99}" type="slidenum">
              <a:rPr lang="en-US" smtClean="0"/>
              <a:pPr>
                <a:defRPr/>
              </a:pPr>
              <a:t>17</a:t>
            </a:fld>
            <a:endParaRPr lang="en-US" dirty="0"/>
          </a:p>
        </p:txBody>
      </p:sp>
      <p:sp>
        <p:nvSpPr>
          <p:cNvPr id="5" name="Footer Placeholder 6"/>
          <p:cNvSpPr>
            <a:spLocks noGrp="1"/>
          </p:cNvSpPr>
          <p:nvPr>
            <p:ph type="ftr" sz="quarter" idx="10"/>
          </p:nvPr>
        </p:nvSpPr>
        <p:spPr>
          <a:xfrm>
            <a:off x="1600200" y="6477000"/>
            <a:ext cx="4876800" cy="457200"/>
          </a:xfrm>
        </p:spPr>
        <p:txBody>
          <a:bodyPr/>
          <a:lstStyle/>
          <a:p>
            <a:pPr>
              <a:defRPr/>
            </a:pPr>
            <a:r>
              <a:rPr lang="en-US" dirty="0"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Homeland Security</a:t>
            </a:r>
          </a:p>
        </p:txBody>
      </p:sp>
      <p:sp>
        <p:nvSpPr>
          <p:cNvPr id="39939" name="Rectangle 3"/>
          <p:cNvSpPr>
            <a:spLocks noGrp="1" noChangeArrowheads="1"/>
          </p:cNvSpPr>
          <p:nvPr>
            <p:ph type="body" idx="1"/>
          </p:nvPr>
        </p:nvSpPr>
        <p:spPr>
          <a:xfrm>
            <a:off x="457200" y="1809750"/>
            <a:ext cx="8229600" cy="4819650"/>
          </a:xfrm>
        </p:spPr>
        <p:txBody>
          <a:bodyPr/>
          <a:lstStyle/>
          <a:p>
            <a:pPr marL="339725" indent="-339725">
              <a:lnSpc>
                <a:spcPct val="110000"/>
              </a:lnSpc>
              <a:spcBef>
                <a:spcPct val="125000"/>
              </a:spcBef>
            </a:pPr>
            <a:r>
              <a:rPr lang="en-US" sz="2400"/>
              <a:t>Observe and avoid all security zones and other restricted areas. Avoid commercial port operation areas</a:t>
            </a:r>
          </a:p>
          <a:p>
            <a:pPr marL="339725" indent="-339725">
              <a:lnSpc>
                <a:spcPct val="110000"/>
              </a:lnSpc>
              <a:spcBef>
                <a:spcPct val="125000"/>
              </a:spcBef>
            </a:pPr>
            <a:r>
              <a:rPr lang="en-US" sz="2400"/>
              <a:t>Do not stop or anchor beneath bridges or in the channel</a:t>
            </a:r>
            <a:endParaRPr lang="en-US" sz="2400">
              <a:solidFill>
                <a:schemeClr val="hlink"/>
              </a:solidFill>
            </a:endParaRPr>
          </a:p>
          <a:p>
            <a:pPr marL="339725" indent="-339725">
              <a:lnSpc>
                <a:spcPct val="110000"/>
              </a:lnSpc>
              <a:spcBef>
                <a:spcPct val="125000"/>
              </a:spcBef>
            </a:pPr>
            <a:r>
              <a:rPr lang="en-US" sz="2400"/>
              <a:t>Keep a sharp eye out for anything that looks peculiar or out of the ordinary. Report all suspicious activities to local authorities, USCG, or port or marina security</a:t>
            </a:r>
          </a:p>
        </p:txBody>
      </p:sp>
      <p:pic>
        <p:nvPicPr>
          <p:cNvPr id="39940" name="Picture 5" descr="binc_mic"/>
          <p:cNvPicPr>
            <a:picLocks noChangeAspect="1" noChangeArrowheads="1"/>
          </p:cNvPicPr>
          <p:nvPr/>
        </p:nvPicPr>
        <p:blipFill>
          <a:blip r:embed="rId2"/>
          <a:srcRect/>
          <a:stretch>
            <a:fillRect/>
          </a:stretch>
        </p:blipFill>
        <p:spPr bwMode="auto">
          <a:xfrm>
            <a:off x="6553200" y="5257800"/>
            <a:ext cx="2209800" cy="1466850"/>
          </a:xfrm>
          <a:prstGeom prst="rect">
            <a:avLst/>
          </a:prstGeom>
          <a:noFill/>
          <a:ln w="9525">
            <a:noFill/>
            <a:miter lim="800000"/>
            <a:headEnd/>
            <a:tailEnd/>
          </a:ln>
        </p:spPr>
      </p:pic>
      <p:sp>
        <p:nvSpPr>
          <p:cNvPr id="5" name="Slide Number Placeholder 5"/>
          <p:cNvSpPr>
            <a:spLocks noGrp="1"/>
          </p:cNvSpPr>
          <p:nvPr>
            <p:ph type="sldNum" sz="quarter" idx="11"/>
          </p:nvPr>
        </p:nvSpPr>
        <p:spPr>
          <a:xfrm>
            <a:off x="7162800" y="6400800"/>
            <a:ext cx="1905000" cy="457200"/>
          </a:xfrm>
        </p:spPr>
        <p:txBody>
          <a:bodyPr/>
          <a:lstStyle/>
          <a:p>
            <a:pPr>
              <a:defRPr/>
            </a:pPr>
            <a:r>
              <a:rPr lang="en-US" smtClean="0"/>
              <a:t> </a:t>
            </a:r>
            <a:fld id="{9E9D9793-459E-BA48-81DF-B0C6B827BB99}" type="slidenum">
              <a:rPr lang="en-US" smtClean="0"/>
              <a:pPr>
                <a:defRPr/>
              </a:pPr>
              <a:t>18</a:t>
            </a:fld>
            <a:endParaRPr lang="en-US" dirty="0"/>
          </a:p>
        </p:txBody>
      </p:sp>
      <p:sp>
        <p:nvSpPr>
          <p:cNvPr id="6" name="Footer Placeholder 6"/>
          <p:cNvSpPr>
            <a:spLocks noGrp="1"/>
          </p:cNvSpPr>
          <p:nvPr>
            <p:ph type="ftr" sz="quarter" idx="10"/>
          </p:nvPr>
        </p:nvSpPr>
        <p:spPr>
          <a:xfrm>
            <a:off x="1600200" y="6477000"/>
            <a:ext cx="4876800" cy="457200"/>
          </a:xfrm>
        </p:spPr>
        <p:txBody>
          <a:bodyPr/>
          <a:lstStyle/>
          <a:p>
            <a:pPr>
              <a:defRPr/>
            </a:pPr>
            <a:r>
              <a:rPr lang="en-US" dirty="0" smtClean="0"/>
              <a:t>Come for the boating education … Stay for the friends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p:cNvSpPr>
            <a:spLocks noGrp="1"/>
          </p:cNvSpPr>
          <p:nvPr>
            <p:ph type="title"/>
          </p:nvPr>
        </p:nvSpPr>
        <p:spPr/>
        <p:txBody>
          <a:bodyPr/>
          <a:lstStyle/>
          <a:p>
            <a:r>
              <a:rPr lang="en-US"/>
              <a:t>PFD Requirements</a:t>
            </a:r>
          </a:p>
        </p:txBody>
      </p:sp>
      <p:sp>
        <p:nvSpPr>
          <p:cNvPr id="40963" name="Content Placeholder 3"/>
          <p:cNvSpPr>
            <a:spLocks noGrp="1"/>
          </p:cNvSpPr>
          <p:nvPr>
            <p:ph idx="1"/>
          </p:nvPr>
        </p:nvSpPr>
        <p:spPr>
          <a:xfrm>
            <a:off x="152400" y="1600200"/>
            <a:ext cx="8991600" cy="4495800"/>
          </a:xfrm>
        </p:spPr>
        <p:txBody>
          <a:bodyPr/>
          <a:lstStyle/>
          <a:p>
            <a:r>
              <a:rPr lang="en-US" sz="2800"/>
              <a:t>One per person (Type I, II, III, or V)</a:t>
            </a:r>
          </a:p>
          <a:p>
            <a:r>
              <a:rPr lang="en-US" sz="2800"/>
              <a:t>One throwable (Type IV) per boat &gt;16’</a:t>
            </a:r>
          </a:p>
          <a:p>
            <a:r>
              <a:rPr lang="en-US" sz="2800"/>
              <a:t>Children under 13 must wear one (underway &lt;21’ unless moored or child is below deck in enclosed cabin)</a:t>
            </a:r>
          </a:p>
          <a:p>
            <a:r>
              <a:rPr lang="en-US" sz="2800"/>
              <a:t>Must wear on skis and PWC’s </a:t>
            </a:r>
          </a:p>
          <a:p>
            <a:r>
              <a:rPr lang="en-US" sz="2800"/>
              <a:t>Must have onboard all motorized and non-motorized vessels (kayaks, canoes, sail/paddleboards)</a:t>
            </a:r>
          </a:p>
          <a:p>
            <a:r>
              <a:rPr lang="en-US" sz="2800"/>
              <a:t>Good condition, readily accessible, and sized for user</a:t>
            </a:r>
          </a:p>
          <a:p>
            <a:endParaRPr lang="en-US" sz="2800"/>
          </a:p>
          <a:p>
            <a:endParaRPr lang="en-US" sz="2800"/>
          </a:p>
        </p:txBody>
      </p:sp>
      <p:sp>
        <p:nvSpPr>
          <p:cNvPr id="4" name="Slide Number Placeholder 5"/>
          <p:cNvSpPr>
            <a:spLocks noGrp="1"/>
          </p:cNvSpPr>
          <p:nvPr>
            <p:ph type="sldNum" sz="quarter" idx="11"/>
          </p:nvPr>
        </p:nvSpPr>
        <p:spPr>
          <a:xfrm>
            <a:off x="7162800" y="6400800"/>
            <a:ext cx="1905000" cy="457200"/>
          </a:xfrm>
        </p:spPr>
        <p:txBody>
          <a:bodyPr/>
          <a:lstStyle/>
          <a:p>
            <a:pPr>
              <a:defRPr/>
            </a:pPr>
            <a:r>
              <a:rPr lang="en-US" smtClean="0"/>
              <a:t> </a:t>
            </a:r>
            <a:fld id="{9E9D9793-459E-BA48-81DF-B0C6B827BB99}" type="slidenum">
              <a:rPr lang="en-US" smtClean="0"/>
              <a:pPr>
                <a:defRPr/>
              </a:pPr>
              <a:t>19</a:t>
            </a:fld>
            <a:endParaRPr lang="en-US" dirty="0"/>
          </a:p>
        </p:txBody>
      </p:sp>
      <p:sp>
        <p:nvSpPr>
          <p:cNvPr id="5" name="Footer Placeholder 6"/>
          <p:cNvSpPr>
            <a:spLocks noGrp="1"/>
          </p:cNvSpPr>
          <p:nvPr>
            <p:ph type="ftr" sz="quarter" idx="10"/>
          </p:nvPr>
        </p:nvSpPr>
        <p:spPr>
          <a:xfrm>
            <a:off x="1600200" y="6477000"/>
            <a:ext cx="4876800" cy="457200"/>
          </a:xfrm>
        </p:spPr>
        <p:txBody>
          <a:bodyPr/>
          <a:lstStyle/>
          <a:p>
            <a:pPr>
              <a:defRPr/>
            </a:pPr>
            <a:r>
              <a:rPr lang="en-US" dirty="0"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body" idx="1"/>
          </p:nvPr>
        </p:nvSpPr>
        <p:spPr>
          <a:xfrm>
            <a:off x="825500" y="1739900"/>
            <a:ext cx="8305800" cy="4495800"/>
          </a:xfrm>
        </p:spPr>
        <p:txBody>
          <a:bodyPr/>
          <a:lstStyle/>
          <a:p>
            <a:pPr eaLnBrk="1" hangingPunct="1">
              <a:buFontTx/>
              <a:buNone/>
            </a:pPr>
            <a:r>
              <a:rPr lang="en-US" dirty="0"/>
              <a:t>United States Coast Guard</a:t>
            </a:r>
          </a:p>
          <a:p>
            <a:pPr lvl="1" eaLnBrk="1" hangingPunct="1">
              <a:buFontTx/>
              <a:buNone/>
            </a:pPr>
            <a:r>
              <a:rPr lang="en-US" dirty="0"/>
              <a:t>Federal laws</a:t>
            </a:r>
          </a:p>
          <a:p>
            <a:pPr lvl="1" eaLnBrk="1" hangingPunct="1">
              <a:buFontTx/>
              <a:buNone/>
            </a:pPr>
            <a:r>
              <a:rPr lang="en-US" dirty="0"/>
              <a:t>Equipment requirements</a:t>
            </a:r>
          </a:p>
          <a:p>
            <a:pPr lvl="1" eaLnBrk="1" hangingPunct="1">
              <a:buFontTx/>
              <a:buNone/>
            </a:pPr>
            <a:r>
              <a:rPr lang="en-US" dirty="0"/>
              <a:t>Safety recommendations</a:t>
            </a:r>
          </a:p>
          <a:p>
            <a:pPr>
              <a:lnSpc>
                <a:spcPct val="110000"/>
              </a:lnSpc>
              <a:spcBef>
                <a:spcPct val="0"/>
              </a:spcBef>
              <a:buFontTx/>
              <a:buNone/>
            </a:pPr>
            <a:r>
              <a:rPr lang="en-US" dirty="0">
                <a:solidFill>
                  <a:srgbClr val="FFFF00"/>
                </a:solidFill>
              </a:rPr>
              <a:t>Delaware Department of Natural Resources and Environmental Control</a:t>
            </a:r>
          </a:p>
          <a:p>
            <a:pPr lvl="1">
              <a:lnSpc>
                <a:spcPct val="110000"/>
              </a:lnSpc>
              <a:spcBef>
                <a:spcPct val="0"/>
              </a:spcBef>
              <a:buFontTx/>
              <a:buNone/>
            </a:pPr>
            <a:r>
              <a:rPr lang="en-US" dirty="0">
                <a:solidFill>
                  <a:srgbClr val="FFFF00"/>
                </a:solidFill>
              </a:rPr>
              <a:t> Additional equipment requirements</a:t>
            </a:r>
          </a:p>
          <a:p>
            <a:pPr lvl="1">
              <a:lnSpc>
                <a:spcPct val="110000"/>
              </a:lnSpc>
              <a:spcBef>
                <a:spcPct val="0"/>
              </a:spcBef>
              <a:buFontTx/>
              <a:buNone/>
            </a:pPr>
            <a:r>
              <a:rPr lang="en-US" dirty="0">
                <a:solidFill>
                  <a:srgbClr val="FFFF00"/>
                </a:solidFill>
              </a:rPr>
              <a:t> Educational requirements</a:t>
            </a:r>
          </a:p>
          <a:p>
            <a:pPr lvl="1">
              <a:lnSpc>
                <a:spcPct val="110000"/>
              </a:lnSpc>
              <a:spcBef>
                <a:spcPct val="0"/>
              </a:spcBef>
              <a:buFontTx/>
              <a:buNone/>
            </a:pPr>
            <a:r>
              <a:rPr lang="en-US" dirty="0">
                <a:solidFill>
                  <a:srgbClr val="FFFF00"/>
                </a:solidFill>
              </a:rPr>
              <a:t> Registration</a:t>
            </a:r>
          </a:p>
          <a:p>
            <a:pPr lvl="1" eaLnBrk="1" hangingPunct="1">
              <a:buFontTx/>
              <a:buNone/>
            </a:pPr>
            <a:endParaRPr lang="en-US" dirty="0"/>
          </a:p>
        </p:txBody>
      </p:sp>
      <p:sp>
        <p:nvSpPr>
          <p:cNvPr id="10243" name="Rectangle 6"/>
          <p:cNvSpPr>
            <a:spLocks noGrp="1" noChangeArrowheads="1"/>
          </p:cNvSpPr>
          <p:nvPr>
            <p:ph type="title"/>
          </p:nvPr>
        </p:nvSpPr>
        <p:spPr/>
        <p:txBody>
          <a:bodyPr/>
          <a:lstStyle/>
          <a:p>
            <a:pPr eaLnBrk="1" hangingPunct="1"/>
            <a:r>
              <a:rPr lang="en-US" b="1"/>
              <a:t>Legal Responsibility</a:t>
            </a:r>
          </a:p>
        </p:txBody>
      </p:sp>
      <p:grpSp>
        <p:nvGrpSpPr>
          <p:cNvPr id="10244" name="Group 18"/>
          <p:cNvGrpSpPr>
            <a:grpSpLocks/>
          </p:cNvGrpSpPr>
          <p:nvPr/>
        </p:nvGrpSpPr>
        <p:grpSpPr bwMode="auto">
          <a:xfrm>
            <a:off x="457200" y="2028825"/>
            <a:ext cx="749300" cy="3625850"/>
            <a:chOff x="288" y="1278"/>
            <a:chExt cx="472" cy="2284"/>
          </a:xfrm>
        </p:grpSpPr>
        <p:pic>
          <p:nvPicPr>
            <p:cNvPr id="10245" name="Picture 8" descr="D:\aux ppt\1bss\4pfd2.gif"/>
            <p:cNvPicPr>
              <a:picLocks noChangeAspect="1" noChangeArrowheads="1"/>
            </p:cNvPicPr>
            <p:nvPr/>
          </p:nvPicPr>
          <p:blipFill>
            <a:blip r:embed="rId3"/>
            <a:srcRect/>
            <a:stretch>
              <a:fillRect/>
            </a:stretch>
          </p:blipFill>
          <p:spPr bwMode="auto">
            <a:xfrm>
              <a:off x="288" y="1278"/>
              <a:ext cx="192" cy="106"/>
            </a:xfrm>
            <a:prstGeom prst="rect">
              <a:avLst/>
            </a:prstGeom>
            <a:noFill/>
            <a:ln w="9525">
              <a:noFill/>
              <a:miter lim="800000"/>
              <a:headEnd/>
              <a:tailEnd/>
            </a:ln>
          </p:spPr>
        </p:pic>
        <p:pic>
          <p:nvPicPr>
            <p:cNvPr id="10246" name="Picture 9" descr="D:\aux ppt\1bss\4pfd2.gif"/>
            <p:cNvPicPr>
              <a:picLocks noChangeAspect="1" noChangeArrowheads="1"/>
            </p:cNvPicPr>
            <p:nvPr/>
          </p:nvPicPr>
          <p:blipFill>
            <a:blip r:embed="rId3"/>
            <a:srcRect/>
            <a:stretch>
              <a:fillRect/>
            </a:stretch>
          </p:blipFill>
          <p:spPr bwMode="auto">
            <a:xfrm>
              <a:off x="568" y="1619"/>
              <a:ext cx="192" cy="106"/>
            </a:xfrm>
            <a:prstGeom prst="rect">
              <a:avLst/>
            </a:prstGeom>
            <a:noFill/>
            <a:ln w="9525">
              <a:noFill/>
              <a:miter lim="800000"/>
              <a:headEnd/>
              <a:tailEnd/>
            </a:ln>
          </p:spPr>
        </p:pic>
        <p:pic>
          <p:nvPicPr>
            <p:cNvPr id="10247" name="Picture 10" descr="D:\aux ppt\1bss\4pfd2.gif"/>
            <p:cNvPicPr>
              <a:picLocks noChangeAspect="1" noChangeArrowheads="1"/>
            </p:cNvPicPr>
            <p:nvPr/>
          </p:nvPicPr>
          <p:blipFill>
            <a:blip r:embed="rId3"/>
            <a:srcRect/>
            <a:stretch>
              <a:fillRect/>
            </a:stretch>
          </p:blipFill>
          <p:spPr bwMode="auto">
            <a:xfrm>
              <a:off x="568" y="1920"/>
              <a:ext cx="192" cy="106"/>
            </a:xfrm>
            <a:prstGeom prst="rect">
              <a:avLst/>
            </a:prstGeom>
            <a:noFill/>
            <a:ln w="9525">
              <a:noFill/>
              <a:miter lim="800000"/>
              <a:headEnd/>
              <a:tailEnd/>
            </a:ln>
          </p:spPr>
        </p:pic>
        <p:pic>
          <p:nvPicPr>
            <p:cNvPr id="10248" name="Picture 11" descr="D:\aux ppt\1bss\4pfd2.gif"/>
            <p:cNvPicPr>
              <a:picLocks noChangeAspect="1" noChangeArrowheads="1"/>
            </p:cNvPicPr>
            <p:nvPr/>
          </p:nvPicPr>
          <p:blipFill>
            <a:blip r:embed="rId3"/>
            <a:srcRect/>
            <a:stretch>
              <a:fillRect/>
            </a:stretch>
          </p:blipFill>
          <p:spPr bwMode="auto">
            <a:xfrm>
              <a:off x="568" y="2239"/>
              <a:ext cx="192" cy="106"/>
            </a:xfrm>
            <a:prstGeom prst="rect">
              <a:avLst/>
            </a:prstGeom>
            <a:noFill/>
            <a:ln w="9525">
              <a:noFill/>
              <a:miter lim="800000"/>
              <a:headEnd/>
              <a:tailEnd/>
            </a:ln>
          </p:spPr>
        </p:pic>
        <p:pic>
          <p:nvPicPr>
            <p:cNvPr id="10249" name="Picture 12" descr="D:\aux ppt\1bss\4pfd2.gif"/>
            <p:cNvPicPr>
              <a:picLocks noChangeAspect="1" noChangeArrowheads="1"/>
            </p:cNvPicPr>
            <p:nvPr/>
          </p:nvPicPr>
          <p:blipFill>
            <a:blip r:embed="rId3"/>
            <a:srcRect/>
            <a:stretch>
              <a:fillRect/>
            </a:stretch>
          </p:blipFill>
          <p:spPr bwMode="auto">
            <a:xfrm>
              <a:off x="288" y="2552"/>
              <a:ext cx="192" cy="106"/>
            </a:xfrm>
            <a:prstGeom prst="rect">
              <a:avLst/>
            </a:prstGeom>
            <a:noFill/>
            <a:ln w="9525">
              <a:noFill/>
              <a:miter lim="800000"/>
              <a:headEnd/>
              <a:tailEnd/>
            </a:ln>
          </p:spPr>
        </p:pic>
        <p:pic>
          <p:nvPicPr>
            <p:cNvPr id="10250" name="Picture 14" descr="D:\aux ppt\1bss\4pfd2.gif"/>
            <p:cNvPicPr>
              <a:picLocks noChangeAspect="1" noChangeArrowheads="1"/>
            </p:cNvPicPr>
            <p:nvPr/>
          </p:nvPicPr>
          <p:blipFill>
            <a:blip r:embed="rId3"/>
            <a:srcRect/>
            <a:stretch>
              <a:fillRect/>
            </a:stretch>
          </p:blipFill>
          <p:spPr bwMode="auto">
            <a:xfrm>
              <a:off x="568" y="3168"/>
              <a:ext cx="192" cy="106"/>
            </a:xfrm>
            <a:prstGeom prst="rect">
              <a:avLst/>
            </a:prstGeom>
            <a:noFill/>
            <a:ln w="9525">
              <a:noFill/>
              <a:miter lim="800000"/>
              <a:headEnd/>
              <a:tailEnd/>
            </a:ln>
          </p:spPr>
        </p:pic>
        <p:pic>
          <p:nvPicPr>
            <p:cNvPr id="10251" name="Picture 15" descr="D:\aux ppt\1bss\4pfd2.gif"/>
            <p:cNvPicPr>
              <a:picLocks noChangeAspect="1" noChangeArrowheads="1"/>
            </p:cNvPicPr>
            <p:nvPr/>
          </p:nvPicPr>
          <p:blipFill>
            <a:blip r:embed="rId3"/>
            <a:srcRect/>
            <a:stretch>
              <a:fillRect/>
            </a:stretch>
          </p:blipFill>
          <p:spPr bwMode="auto">
            <a:xfrm>
              <a:off x="568" y="3456"/>
              <a:ext cx="192" cy="106"/>
            </a:xfrm>
            <a:prstGeom prst="rect">
              <a:avLst/>
            </a:prstGeom>
            <a:noFill/>
            <a:ln w="9525">
              <a:noFill/>
              <a:miter lim="800000"/>
              <a:headEnd/>
              <a:tailEnd/>
            </a:ln>
          </p:spPr>
        </p:pic>
      </p:grpSp>
      <p:sp>
        <p:nvSpPr>
          <p:cNvPr id="12" name="Slide Number Placeholder 5"/>
          <p:cNvSpPr>
            <a:spLocks noGrp="1"/>
          </p:cNvSpPr>
          <p:nvPr>
            <p:ph type="sldNum" sz="quarter" idx="11"/>
          </p:nvPr>
        </p:nvSpPr>
        <p:spPr>
          <a:xfrm>
            <a:off x="7162800" y="6400800"/>
            <a:ext cx="1905000" cy="457200"/>
          </a:xfrm>
        </p:spPr>
        <p:txBody>
          <a:bodyPr/>
          <a:lstStyle/>
          <a:p>
            <a:pPr>
              <a:defRPr/>
            </a:pPr>
            <a:r>
              <a:rPr lang="en-US" smtClean="0"/>
              <a:t> </a:t>
            </a:r>
            <a:fld id="{9E9D9793-459E-BA48-81DF-B0C6B827BB99}" type="slidenum">
              <a:rPr lang="en-US" smtClean="0"/>
              <a:pPr>
                <a:defRPr/>
              </a:pPr>
              <a:t>2</a:t>
            </a:fld>
            <a:endParaRPr lang="en-US" dirty="0"/>
          </a:p>
        </p:txBody>
      </p:sp>
      <p:sp>
        <p:nvSpPr>
          <p:cNvPr id="13" name="Footer Placeholder 6"/>
          <p:cNvSpPr>
            <a:spLocks noGrp="1"/>
          </p:cNvSpPr>
          <p:nvPr>
            <p:ph type="ftr" sz="quarter" idx="10"/>
          </p:nvPr>
        </p:nvSpPr>
        <p:spPr>
          <a:xfrm>
            <a:off x="1600200" y="6477000"/>
            <a:ext cx="4876800" cy="457200"/>
          </a:xfrm>
        </p:spPr>
        <p:txBody>
          <a:bodyPr/>
          <a:lstStyle/>
          <a:p>
            <a:pPr>
              <a:defRPr/>
            </a:pPr>
            <a:r>
              <a:rPr lang="en-US" dirty="0"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Text Box 4"/>
          <p:cNvSpPr txBox="1">
            <a:spLocks noChangeArrowheads="1"/>
          </p:cNvSpPr>
          <p:nvPr/>
        </p:nvSpPr>
        <p:spPr bwMode="auto">
          <a:xfrm>
            <a:off x="1498600" y="3009900"/>
            <a:ext cx="2317750" cy="1739900"/>
          </a:xfrm>
          <a:prstGeom prst="rect">
            <a:avLst/>
          </a:prstGeom>
          <a:noFill/>
          <a:ln w="9525">
            <a:noFill/>
            <a:miter lim="800000"/>
            <a:headEnd/>
            <a:tailEnd/>
          </a:ln>
        </p:spPr>
        <p:txBody>
          <a:bodyPr wrap="none">
            <a:prstTxWarp prst="textNoShape">
              <a:avLst/>
            </a:prstTxWarp>
            <a:spAutoFit/>
          </a:bodyPr>
          <a:lstStyle/>
          <a:p>
            <a:pPr algn="ctr"/>
            <a:r>
              <a:rPr lang="en-US" sz="3600" b="0">
                <a:solidFill>
                  <a:srgbClr val="FFFF00"/>
                </a:solidFill>
              </a:rPr>
              <a:t>Minimum </a:t>
            </a:r>
          </a:p>
          <a:p>
            <a:pPr algn="ctr"/>
            <a:r>
              <a:rPr lang="en-US" sz="3600" b="0">
                <a:solidFill>
                  <a:srgbClr val="FFFF00"/>
                </a:solidFill>
              </a:rPr>
              <a:t>Buoyancy</a:t>
            </a:r>
          </a:p>
          <a:p>
            <a:pPr algn="ctr"/>
            <a:r>
              <a:rPr lang="en-US" sz="3600" b="0">
                <a:solidFill>
                  <a:srgbClr val="FFFF00"/>
                </a:solidFill>
              </a:rPr>
              <a:t>22 pounds</a:t>
            </a:r>
          </a:p>
        </p:txBody>
      </p:sp>
      <p:pic>
        <p:nvPicPr>
          <p:cNvPr id="41988" name="Picture 10" descr="D:\ABC\powerpoint\graphics\5 chap\pfd 1.png"/>
          <p:cNvPicPr>
            <a:picLocks noChangeAspect="1" noChangeArrowheads="1"/>
          </p:cNvPicPr>
          <p:nvPr/>
        </p:nvPicPr>
        <p:blipFill>
          <a:blip r:embed="rId3"/>
          <a:srcRect/>
          <a:stretch>
            <a:fillRect/>
          </a:stretch>
        </p:blipFill>
        <p:spPr bwMode="auto">
          <a:xfrm>
            <a:off x="4724400" y="1981200"/>
            <a:ext cx="3390900" cy="4068763"/>
          </a:xfrm>
          <a:prstGeom prst="rect">
            <a:avLst/>
          </a:prstGeom>
          <a:noFill/>
          <a:ln w="9525">
            <a:noFill/>
            <a:miter lim="800000"/>
            <a:headEnd/>
            <a:tailEnd/>
          </a:ln>
        </p:spPr>
      </p:pic>
      <p:sp>
        <p:nvSpPr>
          <p:cNvPr id="41989" name="Rectangle 12"/>
          <p:cNvSpPr>
            <a:spLocks noGrp="1" noChangeArrowheads="1"/>
          </p:cNvSpPr>
          <p:nvPr>
            <p:ph type="title" idx="4294967295"/>
          </p:nvPr>
        </p:nvSpPr>
        <p:spPr/>
        <p:txBody>
          <a:bodyPr/>
          <a:lstStyle/>
          <a:p>
            <a:pPr eaLnBrk="1" hangingPunct="1"/>
            <a:r>
              <a:rPr lang="en-US" b="1"/>
              <a:t>Type I:  </a:t>
            </a:r>
            <a:br>
              <a:rPr lang="en-US" b="1"/>
            </a:br>
            <a:r>
              <a:rPr lang="en-US" b="1"/>
              <a:t>Offshore Life Jacket</a:t>
            </a:r>
            <a:endParaRPr lang="en-US"/>
          </a:p>
        </p:txBody>
      </p:sp>
      <p:sp>
        <p:nvSpPr>
          <p:cNvPr id="41990" name="AutoShape 7" descr="data:image/jpeg;base64,/9j/4AAQSkZJRgABAQAAAQABAAD/4QBgRXhpZgAASUkqAAgAAAACADEBAgAHAAAAJgAAAGmHBAABAAAALgAAAAAAAABQaWNhc2EAAAMAAJAHAAQAAAAwMjIwAqAEAAEAAABWAAAAA6AEAAEAAABWAAAAAAAAAP/bAIQAAwICCAgJCAkICAgICwoIDwoKCAgICAgICAgICggICQoICAgICAgICAgICAgICggICAgKCgoICAwMCggNCAgJCAEDBAQGBQYKBgYKDw0MDg8PDQ0NDg0NDAwNDw0MEA0NDQ0NDQ0NDQ0NDQ0NDQwNDA0ODQwMDAwMDQwMDAwMDA0M/8AAEQgAVgBWAwERAAIRAQMRAf/EAB0AAAEEAwEBAAAAAAAAAAAAAAgBAgcJAAMGBQT/xABBEAACAQMDAAYGBgcHBQAAAAABAgMABBEFEiEGCBMxQVEHCSJxgZEUMmGhscEjZHJ0kpSyFSQlUqLR1Rc0NUJi/8QAHAEAAQQDAQAAAAAAAAAAAAAAAAEFBgcCAwgE/8QAPhEAAQMDAQIJCAgHAQAAAAAAAQACAwQFESESMQYHE0FRYZGhsRQiM1JicXLRFRcjQlOBktIkMjRDssHwJf/aAAwDAQACEQMRAD8AtToQkoQo99PkpGk6iVyD9Gbkd/hn7q8tT6Mp9sbQa+Ee0FWU3SmcDInlA7uJHGPvqGNdgldWmja5+u7Ca3Tm6Gdt3cjH+W4lX8HrMSLE26nP3Vruen19xi+vPPi7nH4Pms+VKx+i6X1B2LYnpC1I4/xHUP525+79IPxpeXd0rH6Fovwh2D5J7+kfU+f8S1D4X1zz8O3pfKHHTJ7VgbDRu0ETQfhHyRsdRDVpp7K8knuJ7hzcgbp5ZJmUKvABkZiBz4HFP9vJLCVRPDmlZTVMbGAAYO4ADf1InRTm1VonVmhZQhJQhcT6Z7XtNL1Ff1OQ/wAKM35V5aoZjKd7K7ZroT7Y7zhVT3AI5xn7KgoOpXZMQ84+5fDJcKueMeYNLhbjpqV58uppjg8eH2VsCwJ0X32F2pAOce+kLkjQTuK+vYDyK1ba2FpxvRw+r4l/ud+PAXKkDyyh/wBhUttfoyubuMJmKuPPqnxRYCnZqqnPMnVklWUISGhC4/0tTbdN1A/qkg/ijZfzry1LsRu9yd7M3broh7bT2HKqvmjx3gkeflVfg6ZC7MZoStPRT0TX2sXS21lH2jYBeRuI4UJwXkbk+4AZJ4FOVLA6Y6qP3y7Q22DbnO/cOlGR0f8AVu6OkeLme9uJCBl+17JVbHOxIwoKbuRv3HHiakjbewBc+z8N6ySQ8n5oG4Idusd1UJtBdJoGlubN+O1cZkt5M8LMUABRhwj4Az7JOcF2ero+T84K1uCHCny8+Ty6PPf7lGUkQ2hiSTj4D5UyZyVZzCW5aUavq55c2upfvSf0NUttfoyuceMM/wAZH8J8UXwp4aqnTqySrKEJDQhRt1h9QaPSNQZe/sdvwdlQ/HDGm6tyInHqUj4OtDrjCPaCrMnnkGcYb39/wqAxnzSuxHNBdsg83eih9XnZDtdUkLhjtjUA4DlTuOQO/aCAM93dUttbw4KiuMtxDomHOnPzbka+/ipEQeZUfjXCgXrs6U0uhz7WC7J4nYH/AN1DhCo8yS4bH/zTZcT9kVOOBLv/AFom7t4yq39TUrwvA7/OoawaFdU+jGy7U8yN/wBW/CBZag2clrtcjy2px881LLYCIyucOMH+sZ8J8UXwNO7VVWeZOrJKsoQkNIUKKus4+NGvuM/ox/WlNtwa50BaFKeC52bnC72udVz/ANiXW0MkDyIwyPZJGD3EEd4qKxWuoLcgLp2XhFa43Ojlna12depdZ6LdW1PTbpbq2t5VYcPE2ezljPejEeBPtZAznkU70lDVROzsFRC93GyXOHkZKhunPnVFNYdcIoFF9pV1CWHs9iVlViO8Dd2TcDnJXH208PfOw+cwgKoXcHaaoz5NVsOOkkeGVAvWK9PM+sbI0t5YYIiWWNtxaRzwrSBRtBVc4XLbcnn2sUx1jpJdA0qzuDFqt1r+2mnY5/Ud3UP+CGnWI5SeVcj9hhj7qbW0kp3AqzX3ijlwdodoR5+rjtcaZdtjG68I/gQD86k1tY5sZD1zrw9eJK0OY7Ix8kWwp1HQq1OE+lQsoQkNCEPvXn0a7n6PXyWcvYvlGZs4zEHG4A+8qfhXnncGsydyc7XBJUVLGQu2XE6FDh6F5Jo9N0+OX22W1RHckneyIqsefMgn41M6DkzC0gKO32KaKtfHIcuDjk9K7uSFSMg4PkTTjhoTAQ9uvMvM1Hc0lqST7IkHfnGQuBmvE9rXPHQnGlkeyJxYcJl3NIc4+eM16RDF6o7F4/K52nO27tXlrp8x37V3eyScgAYwfE0j44tk6DsWyO4VT5GtEjhr0lSH6tOxlTSb7tpA7Nq8zAZzsRmBUfI4+FQbaG24BT25wVEbm8uckjP5Iu1rLCZdCU+hZLKEJGNIUKDeuZr/ANF6ParMVLBYl9nOM7pYh+daKmEzR7LdE72ytbSVMc5GQDnCqcs+uNcxRrFErhVGF5QFQQfHaeM8c4zW2KCqZEGskCk9wvtmqZXSzUxyfaWiXrgXZ52OT59qox8k4reI6w75O5eAXmztbhlIf1LNM6316r7sFQqFtryh9/cNqh1xvPfkjuBrbGyqY7PKDsTfPebY9hjFMQT1reevVqIPEURHkwXP+kCnHl6r1h2KPunt/wCAf1LVL15tSOQIYeRjvbHyHf7vxpHy1BGHEYWps1EHAshII1zlGt6prpjfXsOsPKqpbC4Ts8L9adlLOQ55ZQOMZIHHdTK+Exvz0p4rbp5e4OxjAwrAVpSdcJsGBzrZQlWUISGkKENnX79JVpYdHtRS4mtlkuIhHb29ztIuZO0jJRYzneAgLHjaOM94B2sj2x1LNkwicHkZAG5U6dBtDudUmkitdMincQGQJbQTKsY7SJWll2SkhUi3su47GICESbhGyxxxt1O8btVulreXjBfDgE4Byp66KerG6QXQDzXGmwEyMpiNziUmNtpHZLGRF3ZETANHuwUQ1sfUvA0C80FJAX/aHA9y8v0q9So6SYPpLQuJSwBt7mSZQY+HDnhQQ3H1eDUcq6+ohIJCuKwcGbLdGkRguI35yFxf/Qqx8e2BzyN+R8CQa8AvU6mX1c231e8pG9AlieQZx7pFHxzs4xWYvMp3pDxcW7Gje8qx/wBWH0Wis9NvoojIR9N3EyMGOWTwwAAAPL8qeaWqdUN2nKn+E9kitE4ii3EZRmLXsGuqheqfSpVlCEhoQhh68/VxsdcsBcXRcPp6SSx9mdpk3qBskbv7NWxJgd5Hh31pneY4iQna0U7airjjduccIY+qR0G05Y9VguY2FvJbQrIsJ7N3xdwyKhfn2GeNQ443LuBOGpmoKl0pOVbHDmzU9DRRCIfeGew/7wp20XoRYtOrxGYOLiScyG7Ut2kzlmkkQWgR5BuduAeXOWcBdr+/cFSIUf8AXp0aGBdKWDO1zLKSQAS8p3OxChBlm5+rUfu+5qvHi1/ml/JC6T9veO4nxqLq/gtWMfKhbAjn9W/Pm01IeV0n3xtUstXoyuaOMYYrY/hPijDFPTVUadWSFlCEhpChcB6do86TqX7m/wBy5ry1RPIHKfLG7FwgA9YIMOpn0d+mSanCG2ZtYznAP1Zg/wBU+JA4yKYLOPOcrp4zQGwRtHO4eBU5w3Ekdle3MWnx3c0Vv2iWrR+28gHdGN5bG5iSNmDkbWOMVKXHOi55zplDF1lemt1fWWiTXlmLCX9KpthxsVHAUhSSQCPOo/djtAK9OLUDMhzvwoUYjx8ajGCr8TJc4Oe4D5Uqza4BG16t2YG31UAYxcx/fG5/CpbbBsx6rmzjHH8XE7mLD/kjMAp4Gip9LWSVZQhIaQ7kLjfS/p5l0zUUBAJspeT3cRsfAE+HlXnmZtREdSdrXII6yF5H3h4qqHop6U7zTi8llcS25kUBzG20soOVB58KhUDnwvOyV1nc4aK4Rs8oj2sYOoC9mfrfa2h/8jd+8FPD38AfZ3DwpxbPPv2lFnWiz5wKcdgX16G2s9LZFQ3UcrQ/VN7I8aqGOTgwwTnJ/ZFI+OWYgFy1suNus2RFARneWhufEKSl6g+u8f3jSf5m7/4+tv0XJ6w7/kvL9YNF+HJ2M/emv1ANeJ/7nSsfbcXnP2Y/s/8AOsXWt+NXDv8Akj6w6If25Oxn70T/AFQer9daDBeJdy28rzzI4+jmRkURoy8tJHEzE5/yeAp5pKcxDGVUXCq8xXWWN8bXDAI87HTnmJRBrTmoUMp9Ihf/2Q=="/>
          <p:cNvSpPr>
            <a:spLocks noChangeAspect="1" noChangeArrowheads="1"/>
          </p:cNvSpPr>
          <p:nvPr/>
        </p:nvSpPr>
        <p:spPr bwMode="auto">
          <a:xfrm>
            <a:off x="176213" y="-388938"/>
            <a:ext cx="819150" cy="819151"/>
          </a:xfrm>
          <a:prstGeom prst="rect">
            <a:avLst/>
          </a:prstGeom>
          <a:noFill/>
          <a:ln w="9525">
            <a:noFill/>
            <a:miter lim="800000"/>
            <a:headEnd/>
            <a:tailEnd/>
          </a:ln>
        </p:spPr>
        <p:txBody>
          <a:bodyPr>
            <a:prstTxWarp prst="textNoShape">
              <a:avLst/>
            </a:prstTxWarp>
          </a:bodyPr>
          <a:lstStyle/>
          <a:p>
            <a:pPr eaLnBrk="1" hangingPunct="1"/>
            <a:endParaRPr lang="en-US"/>
          </a:p>
        </p:txBody>
      </p:sp>
      <p:sp>
        <p:nvSpPr>
          <p:cNvPr id="41991" name="AutoShape 9" descr="data:image/jpeg;base64,/9j/4AAQSkZJRgABAQAAAQABAAD/4QBgRXhpZgAASUkqAAgAAAACADEBAgAHAAAAJgAAAGmHBAABAAAALgAAAAAAAABQaWNhc2EAAAMAAJAHAAQAAAAwMjIwAqAEAAEAAABWAAAAA6AEAAEAAABWAAAAAAAAAP/bAIQAAwICCAgJCAkICAgICwoIDwoKCAgICAgICAgICggICQoICAgICAgICAgICAgICggICAgKCgoICAwMCggNCAgJCAEDBAQGBQYKBgYKDw0MDg8PDQ0NDg0NDAwNDw0MEA0NDQ0NDQ0NDQ0NDQ0NDQwNDA0ODQwMDAwMDQwMDAwMDA0M/8AAEQgAVgBWAwERAAIRAQMRAf/EAB0AAAEEAwEBAAAAAAAAAAAAAAgBAgcJAAMGBQT/xABBEAACAQMDAAYGBgcHBQAAAAABAgMABBEFEiEGCBMxQVEHCSJxgZEUMmGhscEjZHJ0kpSyFSQlUqLR1Rc0NUJi/8QAHAEAAQQDAQAAAAAAAAAAAAAAAAEFBgcCAwgE/8QAPhEAAQMDAQIJCAgHAQAAAAAAAQACAwQFESESMQYHE0FRYZGhsRQiM1JicXLRFRcjQlOBktIkMjRDssHwJf/aAAwDAQACEQMRAD8AtToQkoQo99PkpGk6iVyD9Gbkd/hn7q8tT6Mp9sbQa+Ee0FWU3SmcDInlA7uJHGPvqGNdgldWmja5+u7Ca3Tm6Gdt3cjH+W4lX8HrMSLE26nP3Vruen19xi+vPPi7nH4Pms+VKx+i6X1B2LYnpC1I4/xHUP525+79IPxpeXd0rH6Fovwh2D5J7+kfU+f8S1D4X1zz8O3pfKHHTJ7VgbDRu0ETQfhHyRsdRDVpp7K8knuJ7hzcgbp5ZJmUKvABkZiBz4HFP9vJLCVRPDmlZTVMbGAAYO4ADf1InRTm1VonVmhZQhJQhcT6Z7XtNL1Ff1OQ/wAKM35V5aoZjKd7K7ZroT7Y7zhVT3AI5xn7KgoOpXZMQ84+5fDJcKueMeYNLhbjpqV58uppjg8eH2VsCwJ0X32F2pAOce+kLkjQTuK+vYDyK1ba2FpxvRw+r4l/ud+PAXKkDyyh/wBhUttfoyubuMJmKuPPqnxRYCnZqqnPMnVklWUISGhC4/0tTbdN1A/qkg/ijZfzry1LsRu9yd7M3broh7bT2HKqvmjx3gkeflVfg6ZC7MZoStPRT0TX2sXS21lH2jYBeRuI4UJwXkbk+4AZJ4FOVLA6Y6qP3y7Q22DbnO/cOlGR0f8AVu6OkeLme9uJCBl+17JVbHOxIwoKbuRv3HHiakjbewBc+z8N6ySQ8n5oG4Idusd1UJtBdJoGlubN+O1cZkt5M8LMUABRhwj4Az7JOcF2ero+T84K1uCHCny8+Ty6PPf7lGUkQ2hiSTj4D5UyZyVZzCW5aUavq55c2upfvSf0NUttfoyuceMM/wAZH8J8UXwp4aqnTqySrKEJDQhRt1h9QaPSNQZe/sdvwdlQ/HDGm6tyInHqUj4OtDrjCPaCrMnnkGcYb39/wqAxnzSuxHNBdsg83eih9XnZDtdUkLhjtjUA4DlTuOQO/aCAM93dUttbw4KiuMtxDomHOnPzbka+/ipEQeZUfjXCgXrs6U0uhz7WC7J4nYH/AN1DhCo8yS4bH/zTZcT9kVOOBLv/AFom7t4yq39TUrwvA7/OoawaFdU+jGy7U8yN/wBW/CBZag2clrtcjy2px881LLYCIyucOMH+sZ8J8UXwNO7VVWeZOrJKsoQkNIUKKus4+NGvuM/ox/WlNtwa50BaFKeC52bnC72udVz/ANiXW0MkDyIwyPZJGD3EEd4qKxWuoLcgLp2XhFa43Ojlna12depdZ6LdW1PTbpbq2t5VYcPE2ezljPejEeBPtZAznkU70lDVROzsFRC93GyXOHkZKhunPnVFNYdcIoFF9pV1CWHs9iVlViO8Dd2TcDnJXH208PfOw+cwgKoXcHaaoz5NVsOOkkeGVAvWK9PM+sbI0t5YYIiWWNtxaRzwrSBRtBVc4XLbcnn2sUx1jpJdA0qzuDFqt1r+2mnY5/Ud3UP+CGnWI5SeVcj9hhj7qbW0kp3AqzX3ijlwdodoR5+rjtcaZdtjG68I/gQD86k1tY5sZD1zrw9eJK0OY7Ix8kWwp1HQq1OE+lQsoQkNCEPvXn0a7n6PXyWcvYvlGZs4zEHG4A+8qfhXnncGsydyc7XBJUVLGQu2XE6FDh6F5Jo9N0+OX22W1RHckneyIqsefMgn41M6DkzC0gKO32KaKtfHIcuDjk9K7uSFSMg4PkTTjhoTAQ9uvMvM1Hc0lqST7IkHfnGQuBmvE9rXPHQnGlkeyJxYcJl3NIc4+eM16RDF6o7F4/K52nO27tXlrp8x37V3eyScgAYwfE0j44tk6DsWyO4VT5GtEjhr0lSH6tOxlTSb7tpA7Nq8zAZzsRmBUfI4+FQbaG24BT25wVEbm8uckjP5Iu1rLCZdCU+hZLKEJGNIUKDeuZr/ANF6ParMVLBYl9nOM7pYh+daKmEzR7LdE72ytbSVMc5GQDnCqcs+uNcxRrFErhVGF5QFQQfHaeM8c4zW2KCqZEGskCk9wvtmqZXSzUxyfaWiXrgXZ52OT59qox8k4reI6w75O5eAXmztbhlIf1LNM6316r7sFQqFtryh9/cNqh1xvPfkjuBrbGyqY7PKDsTfPebY9hjFMQT1reevVqIPEURHkwXP+kCnHl6r1h2KPunt/wCAf1LVL15tSOQIYeRjvbHyHf7vxpHy1BGHEYWps1EHAshII1zlGt6prpjfXsOsPKqpbC4Ts8L9adlLOQ55ZQOMZIHHdTK+Exvz0p4rbp5e4OxjAwrAVpSdcJsGBzrZQlWUISGkKENnX79JVpYdHtRS4mtlkuIhHb29ztIuZO0jJRYzneAgLHjaOM94B2sj2x1LNkwicHkZAG5U6dBtDudUmkitdMincQGQJbQTKsY7SJWll2SkhUi3su47GICESbhGyxxxt1O8btVulreXjBfDgE4Byp66KerG6QXQDzXGmwEyMpiNziUmNtpHZLGRF3ZETANHuwUQ1sfUvA0C80FJAX/aHA9y8v0q9So6SYPpLQuJSwBt7mSZQY+HDnhQQ3H1eDUcq6+ohIJCuKwcGbLdGkRguI35yFxf/Qqx8e2BzyN+R8CQa8AvU6mX1c231e8pG9AlieQZx7pFHxzs4xWYvMp3pDxcW7Gje8qx/wBWH0Wis9NvoojIR9N3EyMGOWTwwAAAPL8qeaWqdUN2nKn+E9kitE4ii3EZRmLXsGuqheqfSpVlCEhoQhh68/VxsdcsBcXRcPp6SSx9mdpk3qBskbv7NWxJgd5Hh31pneY4iQna0U7airjjduccIY+qR0G05Y9VguY2FvJbQrIsJ7N3xdwyKhfn2GeNQ443LuBOGpmoKl0pOVbHDmzU9DRRCIfeGew/7wp20XoRYtOrxGYOLiScyG7Ut2kzlmkkQWgR5BuduAeXOWcBdr+/cFSIUf8AXp0aGBdKWDO1zLKSQAS8p3OxChBlm5+rUfu+5qvHi1/ml/JC6T9veO4nxqLq/gtWMfKhbAjn9W/Pm01IeV0n3xtUstXoyuaOMYYrY/hPijDFPTVUadWSFlCEhpChcB6do86TqX7m/wBy5ry1RPIHKfLG7FwgA9YIMOpn0d+mSanCG2ZtYznAP1Zg/wBU+JA4yKYLOPOcrp4zQGwRtHO4eBU5w3Ekdle3MWnx3c0Vv2iWrR+28gHdGN5bG5iSNmDkbWOMVKXHOi55zplDF1lemt1fWWiTXlmLCX9KpthxsVHAUhSSQCPOo/djtAK9OLUDMhzvwoUYjx8ajGCr8TJc4Oe4D5Uqza4BG16t2YG31UAYxcx/fG5/CpbbBsx6rmzjHH8XE7mLD/kjMAp4Gip9LWSVZQhIaQ7kLjfS/p5l0zUUBAJspeT3cRsfAE+HlXnmZtREdSdrXII6yF5H3h4qqHop6U7zTi8llcS25kUBzG20soOVB58KhUDnwvOyV1nc4aK4Rs8oj2sYOoC9mfrfa2h/8jd+8FPD38AfZ3DwpxbPPv2lFnWiz5wKcdgX16G2s9LZFQ3UcrQ/VN7I8aqGOTgwwTnJ/ZFI+OWYgFy1suNus2RFARneWhufEKSl6g+u8f3jSf5m7/4+tv0XJ6w7/kvL9YNF+HJ2M/emv1ANeJ/7nSsfbcXnP2Y/s/8AOsXWt+NXDv8Akj6w6If25Oxn70T/AFQer9daDBeJdy28rzzI4+jmRkURoy8tJHEzE5/yeAp5pKcxDGVUXCq8xXWWN8bXDAI87HTnmJRBrTmoUMp9Ihf/2Q=="/>
          <p:cNvSpPr>
            <a:spLocks noChangeAspect="1" noChangeArrowheads="1"/>
          </p:cNvSpPr>
          <p:nvPr/>
        </p:nvSpPr>
        <p:spPr bwMode="auto">
          <a:xfrm>
            <a:off x="328613" y="-236538"/>
            <a:ext cx="819150" cy="819151"/>
          </a:xfrm>
          <a:prstGeom prst="rect">
            <a:avLst/>
          </a:prstGeom>
          <a:noFill/>
          <a:ln w="9525">
            <a:noFill/>
            <a:miter lim="800000"/>
            <a:headEnd/>
            <a:tailEnd/>
          </a:ln>
        </p:spPr>
        <p:txBody>
          <a:bodyPr>
            <a:prstTxWarp prst="textNoShape">
              <a:avLst/>
            </a:prstTxWarp>
          </a:bodyPr>
          <a:lstStyle/>
          <a:p>
            <a:pPr eaLnBrk="1" hangingPunct="1"/>
            <a:endParaRPr lang="en-US"/>
          </a:p>
        </p:txBody>
      </p:sp>
      <p:sp>
        <p:nvSpPr>
          <p:cNvPr id="7" name="Slide Number Placeholder 6"/>
          <p:cNvSpPr>
            <a:spLocks noGrp="1"/>
          </p:cNvSpPr>
          <p:nvPr>
            <p:ph type="sldNum" sz="quarter" idx="11"/>
          </p:nvPr>
        </p:nvSpPr>
        <p:spPr/>
        <p:txBody>
          <a:bodyPr/>
          <a:lstStyle/>
          <a:p>
            <a:pPr>
              <a:defRPr/>
            </a:pPr>
            <a:r>
              <a:rPr lang="en-US" smtClean="0"/>
              <a:t> </a:t>
            </a:r>
            <a:fld id="{BD57C934-53C5-7641-8514-E896927C1C09}" type="slidenum">
              <a:rPr lang="en-US" smtClean="0"/>
              <a:pPr>
                <a:defRPr/>
              </a:pPr>
              <a:t>20</a:t>
            </a:fld>
            <a:r>
              <a:rPr lang="en-US" smtClean="0"/>
              <a:t> </a:t>
            </a:r>
            <a:endParaRPr lang="en-US" dirty="0"/>
          </a:p>
        </p:txBody>
      </p:sp>
      <p:sp>
        <p:nvSpPr>
          <p:cNvPr id="8" name="Footer Placeholder 7"/>
          <p:cNvSpPr>
            <a:spLocks noGrp="1"/>
          </p:cNvSpPr>
          <p:nvPr>
            <p:ph type="ftr" sz="quarter" idx="10"/>
          </p:nvPr>
        </p:nvSpPr>
        <p:spPr/>
        <p:txBody>
          <a:bodyPr/>
          <a:lstStyle/>
          <a:p>
            <a:pPr>
              <a:defRPr/>
            </a:pPr>
            <a:r>
              <a:rPr lang="en-US"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5" name="Text Box 11"/>
          <p:cNvSpPr txBox="1">
            <a:spLocks noChangeArrowheads="1"/>
          </p:cNvSpPr>
          <p:nvPr/>
        </p:nvSpPr>
        <p:spPr bwMode="auto">
          <a:xfrm>
            <a:off x="1295400" y="3009900"/>
            <a:ext cx="2698750" cy="1739900"/>
          </a:xfrm>
          <a:prstGeom prst="rect">
            <a:avLst/>
          </a:prstGeom>
          <a:noFill/>
          <a:ln w="9525">
            <a:noFill/>
            <a:miter lim="800000"/>
            <a:headEnd/>
            <a:tailEnd/>
          </a:ln>
        </p:spPr>
        <p:txBody>
          <a:bodyPr wrap="none">
            <a:prstTxWarp prst="textNoShape">
              <a:avLst/>
            </a:prstTxWarp>
            <a:spAutoFit/>
          </a:bodyPr>
          <a:lstStyle/>
          <a:p>
            <a:pPr algn="ctr"/>
            <a:r>
              <a:rPr lang="en-US" sz="3600" b="0">
                <a:solidFill>
                  <a:srgbClr val="FFFF00"/>
                </a:solidFill>
              </a:rPr>
              <a:t>Minimum </a:t>
            </a:r>
          </a:p>
          <a:p>
            <a:pPr algn="ctr"/>
            <a:r>
              <a:rPr lang="en-US" sz="3600" b="0">
                <a:solidFill>
                  <a:srgbClr val="FFFF00"/>
                </a:solidFill>
              </a:rPr>
              <a:t>Buoyancy</a:t>
            </a:r>
          </a:p>
          <a:p>
            <a:pPr algn="ctr"/>
            <a:r>
              <a:rPr lang="en-US" sz="3600" b="0">
                <a:solidFill>
                  <a:srgbClr val="FFFF00"/>
                </a:solidFill>
              </a:rPr>
              <a:t>15.5 pounds</a:t>
            </a:r>
          </a:p>
        </p:txBody>
      </p:sp>
      <p:pic>
        <p:nvPicPr>
          <p:cNvPr id="44036" name="Picture 14" descr="D:\ABC\powerpoint\graphics\5 chap\pfd 2.png"/>
          <p:cNvPicPr>
            <a:picLocks noChangeAspect="1" noChangeArrowheads="1"/>
          </p:cNvPicPr>
          <p:nvPr/>
        </p:nvPicPr>
        <p:blipFill>
          <a:blip r:embed="rId3"/>
          <a:srcRect/>
          <a:stretch>
            <a:fillRect/>
          </a:stretch>
        </p:blipFill>
        <p:spPr bwMode="auto">
          <a:xfrm>
            <a:off x="4876800" y="1741488"/>
            <a:ext cx="3190875" cy="4659312"/>
          </a:xfrm>
          <a:prstGeom prst="rect">
            <a:avLst/>
          </a:prstGeom>
          <a:noFill/>
          <a:ln w="9525">
            <a:noFill/>
            <a:miter lim="800000"/>
            <a:headEnd/>
            <a:tailEnd/>
          </a:ln>
        </p:spPr>
      </p:pic>
      <p:sp>
        <p:nvSpPr>
          <p:cNvPr id="44037" name="Rectangle 15"/>
          <p:cNvSpPr>
            <a:spLocks noGrp="1" noChangeArrowheads="1"/>
          </p:cNvSpPr>
          <p:nvPr>
            <p:ph type="title" idx="4294967295"/>
          </p:nvPr>
        </p:nvSpPr>
        <p:spPr/>
        <p:txBody>
          <a:bodyPr/>
          <a:lstStyle/>
          <a:p>
            <a:pPr eaLnBrk="1" hangingPunct="1"/>
            <a:r>
              <a:rPr lang="en-US" b="1"/>
              <a:t>Type II:  </a:t>
            </a:r>
            <a:br>
              <a:rPr lang="en-US" b="1"/>
            </a:br>
            <a:r>
              <a:rPr lang="en-US" b="1"/>
              <a:t>Near-Shore Vest</a:t>
            </a:r>
            <a:endParaRPr lang="en-US"/>
          </a:p>
        </p:txBody>
      </p:sp>
      <p:sp>
        <p:nvSpPr>
          <p:cNvPr id="5" name="Slide Number Placeholder 4"/>
          <p:cNvSpPr>
            <a:spLocks noGrp="1"/>
          </p:cNvSpPr>
          <p:nvPr>
            <p:ph type="sldNum" sz="quarter" idx="11"/>
          </p:nvPr>
        </p:nvSpPr>
        <p:spPr/>
        <p:txBody>
          <a:bodyPr/>
          <a:lstStyle/>
          <a:p>
            <a:pPr>
              <a:defRPr/>
            </a:pPr>
            <a:r>
              <a:rPr lang="en-US" smtClean="0"/>
              <a:t> </a:t>
            </a:r>
            <a:fld id="{BD57C934-53C5-7641-8514-E896927C1C09}" type="slidenum">
              <a:rPr lang="en-US" smtClean="0"/>
              <a:pPr>
                <a:defRPr/>
              </a:pPr>
              <a:t>21</a:t>
            </a:fld>
            <a:r>
              <a:rPr lang="en-US" smtClean="0"/>
              <a:t> </a:t>
            </a:r>
            <a:endParaRPr lang="en-US" dirty="0"/>
          </a:p>
        </p:txBody>
      </p:sp>
      <p:sp>
        <p:nvSpPr>
          <p:cNvPr id="6" name="Footer Placeholder 5"/>
          <p:cNvSpPr>
            <a:spLocks noGrp="1"/>
          </p:cNvSpPr>
          <p:nvPr>
            <p:ph type="ftr" sz="quarter" idx="10"/>
          </p:nvPr>
        </p:nvSpPr>
        <p:spPr/>
        <p:txBody>
          <a:bodyPr/>
          <a:lstStyle/>
          <a:p>
            <a:pPr>
              <a:defRPr/>
            </a:pPr>
            <a:r>
              <a:rPr lang="en-US"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Text Box 10"/>
          <p:cNvSpPr txBox="1">
            <a:spLocks noChangeArrowheads="1"/>
          </p:cNvSpPr>
          <p:nvPr/>
        </p:nvSpPr>
        <p:spPr bwMode="auto">
          <a:xfrm>
            <a:off x="1066800" y="1905000"/>
            <a:ext cx="2698750" cy="1739900"/>
          </a:xfrm>
          <a:prstGeom prst="rect">
            <a:avLst/>
          </a:prstGeom>
          <a:noFill/>
          <a:ln w="9525">
            <a:noFill/>
            <a:miter lim="800000"/>
            <a:headEnd/>
            <a:tailEnd/>
          </a:ln>
        </p:spPr>
        <p:txBody>
          <a:bodyPr wrap="none">
            <a:prstTxWarp prst="textNoShape">
              <a:avLst/>
            </a:prstTxWarp>
            <a:spAutoFit/>
          </a:bodyPr>
          <a:lstStyle/>
          <a:p>
            <a:pPr algn="ctr"/>
            <a:r>
              <a:rPr lang="en-US" sz="3600" b="0" dirty="0">
                <a:solidFill>
                  <a:srgbClr val="FFFF00"/>
                </a:solidFill>
              </a:rPr>
              <a:t>Minimum </a:t>
            </a:r>
          </a:p>
          <a:p>
            <a:pPr algn="ctr"/>
            <a:r>
              <a:rPr lang="en-US" sz="3600" b="0" dirty="0">
                <a:solidFill>
                  <a:srgbClr val="FFFF00"/>
                </a:solidFill>
              </a:rPr>
              <a:t>Buoyancy</a:t>
            </a:r>
          </a:p>
          <a:p>
            <a:pPr algn="ctr"/>
            <a:r>
              <a:rPr lang="en-US" sz="3600" b="0" dirty="0">
                <a:solidFill>
                  <a:srgbClr val="FFFF00"/>
                </a:solidFill>
              </a:rPr>
              <a:t>15.5 pounds</a:t>
            </a:r>
          </a:p>
        </p:txBody>
      </p:sp>
      <p:pic>
        <p:nvPicPr>
          <p:cNvPr id="46084" name="Picture 12" descr="D:\ABC\powerpoint\graphics\5 chap\pfd 3.png"/>
          <p:cNvPicPr>
            <a:picLocks noChangeAspect="1" noChangeArrowheads="1"/>
          </p:cNvPicPr>
          <p:nvPr/>
        </p:nvPicPr>
        <p:blipFill>
          <a:blip r:embed="rId3"/>
          <a:srcRect/>
          <a:stretch>
            <a:fillRect/>
          </a:stretch>
        </p:blipFill>
        <p:spPr bwMode="auto">
          <a:xfrm>
            <a:off x="4845050" y="1981200"/>
            <a:ext cx="3130550" cy="4435475"/>
          </a:xfrm>
          <a:prstGeom prst="rect">
            <a:avLst/>
          </a:prstGeom>
          <a:noFill/>
          <a:ln w="9525">
            <a:noFill/>
            <a:miter lim="800000"/>
            <a:headEnd/>
            <a:tailEnd/>
          </a:ln>
        </p:spPr>
      </p:pic>
      <p:sp>
        <p:nvSpPr>
          <p:cNvPr id="46085" name="Rectangle 14"/>
          <p:cNvSpPr>
            <a:spLocks noGrp="1" noChangeArrowheads="1"/>
          </p:cNvSpPr>
          <p:nvPr>
            <p:ph type="title" idx="4294967295"/>
          </p:nvPr>
        </p:nvSpPr>
        <p:spPr/>
        <p:txBody>
          <a:bodyPr/>
          <a:lstStyle/>
          <a:p>
            <a:pPr eaLnBrk="1" hangingPunct="1"/>
            <a:r>
              <a:rPr lang="en-US" b="1"/>
              <a:t>Type III:  </a:t>
            </a:r>
            <a:br>
              <a:rPr lang="en-US" b="1"/>
            </a:br>
            <a:r>
              <a:rPr lang="en-US" b="1"/>
              <a:t>Flotation Aid</a:t>
            </a:r>
            <a:endParaRPr lang="en-US"/>
          </a:p>
        </p:txBody>
      </p:sp>
      <p:pic>
        <p:nvPicPr>
          <p:cNvPr id="46086" name="Picture 6"/>
          <p:cNvPicPr>
            <a:picLocks noChangeAspect="1" noChangeArrowheads="1"/>
          </p:cNvPicPr>
          <p:nvPr/>
        </p:nvPicPr>
        <p:blipFill>
          <a:blip r:embed="rId4"/>
          <a:srcRect/>
          <a:stretch>
            <a:fillRect/>
          </a:stretch>
        </p:blipFill>
        <p:spPr bwMode="auto">
          <a:xfrm>
            <a:off x="1219200" y="3733800"/>
            <a:ext cx="2381250" cy="2381250"/>
          </a:xfrm>
          <a:prstGeom prst="rect">
            <a:avLst/>
          </a:prstGeom>
          <a:noFill/>
          <a:ln w="50800">
            <a:noFill/>
            <a:miter lim="800000"/>
            <a:headEnd/>
            <a:tailEnd type="none" w="med" len="lg"/>
          </a:ln>
        </p:spPr>
      </p:pic>
      <p:sp>
        <p:nvSpPr>
          <p:cNvPr id="6" name="Slide Number Placeholder 5"/>
          <p:cNvSpPr>
            <a:spLocks noGrp="1"/>
          </p:cNvSpPr>
          <p:nvPr>
            <p:ph type="sldNum" sz="quarter" idx="11"/>
          </p:nvPr>
        </p:nvSpPr>
        <p:spPr/>
        <p:txBody>
          <a:bodyPr/>
          <a:lstStyle/>
          <a:p>
            <a:pPr>
              <a:defRPr/>
            </a:pPr>
            <a:r>
              <a:rPr lang="en-US" smtClean="0"/>
              <a:t> </a:t>
            </a:r>
            <a:fld id="{BD57C934-53C5-7641-8514-E896927C1C09}" type="slidenum">
              <a:rPr lang="en-US" smtClean="0"/>
              <a:pPr>
                <a:defRPr/>
              </a:pPr>
              <a:t>22</a:t>
            </a:fld>
            <a:r>
              <a:rPr lang="en-US" smtClean="0"/>
              <a:t> </a:t>
            </a:r>
            <a:endParaRPr lang="en-US" dirty="0"/>
          </a:p>
        </p:txBody>
      </p:sp>
      <p:sp>
        <p:nvSpPr>
          <p:cNvPr id="7" name="Footer Placeholder 6"/>
          <p:cNvSpPr>
            <a:spLocks noGrp="1"/>
          </p:cNvSpPr>
          <p:nvPr>
            <p:ph type="ftr" sz="quarter" idx="10"/>
          </p:nvPr>
        </p:nvSpPr>
        <p:spPr/>
        <p:txBody>
          <a:bodyPr/>
          <a:lstStyle/>
          <a:p>
            <a:pPr>
              <a:defRPr/>
            </a:pPr>
            <a:r>
              <a:rPr lang="en-US"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1" name="Text Box 1034"/>
          <p:cNvSpPr txBox="1">
            <a:spLocks noChangeArrowheads="1"/>
          </p:cNvSpPr>
          <p:nvPr/>
        </p:nvSpPr>
        <p:spPr bwMode="auto">
          <a:xfrm>
            <a:off x="990600" y="2286000"/>
            <a:ext cx="2317750" cy="1739900"/>
          </a:xfrm>
          <a:prstGeom prst="rect">
            <a:avLst/>
          </a:prstGeom>
          <a:noFill/>
          <a:ln w="9525">
            <a:noFill/>
            <a:miter lim="800000"/>
            <a:headEnd/>
            <a:tailEnd/>
          </a:ln>
        </p:spPr>
        <p:txBody>
          <a:bodyPr wrap="none">
            <a:prstTxWarp prst="textNoShape">
              <a:avLst/>
            </a:prstTxWarp>
            <a:spAutoFit/>
          </a:bodyPr>
          <a:lstStyle/>
          <a:p>
            <a:pPr algn="ctr"/>
            <a:r>
              <a:rPr lang="en-US" sz="3600" b="0">
                <a:solidFill>
                  <a:srgbClr val="FFFF00"/>
                </a:solidFill>
              </a:rPr>
              <a:t>Minimum </a:t>
            </a:r>
          </a:p>
          <a:p>
            <a:pPr algn="ctr"/>
            <a:r>
              <a:rPr lang="en-US" sz="3600" b="0">
                <a:solidFill>
                  <a:srgbClr val="FFFF00"/>
                </a:solidFill>
              </a:rPr>
              <a:t>Buoyancy</a:t>
            </a:r>
          </a:p>
          <a:p>
            <a:pPr algn="ctr"/>
            <a:r>
              <a:rPr lang="en-US" sz="3600" b="0">
                <a:solidFill>
                  <a:srgbClr val="FFFF00"/>
                </a:solidFill>
              </a:rPr>
              <a:t>22 pounds</a:t>
            </a:r>
          </a:p>
        </p:txBody>
      </p:sp>
      <p:pic>
        <p:nvPicPr>
          <p:cNvPr id="48132" name="Picture 1035" descr="D:\ABC\powerpoint\graphics\5 chap\pfd 3 inflate.png"/>
          <p:cNvPicPr>
            <a:picLocks noChangeAspect="1" noChangeArrowheads="1"/>
          </p:cNvPicPr>
          <p:nvPr/>
        </p:nvPicPr>
        <p:blipFill>
          <a:blip r:embed="rId3"/>
          <a:srcRect/>
          <a:stretch>
            <a:fillRect/>
          </a:stretch>
        </p:blipFill>
        <p:spPr bwMode="auto">
          <a:xfrm>
            <a:off x="4762500" y="1993900"/>
            <a:ext cx="3295650" cy="4343400"/>
          </a:xfrm>
          <a:prstGeom prst="rect">
            <a:avLst/>
          </a:prstGeom>
          <a:noFill/>
          <a:ln w="9525">
            <a:noFill/>
            <a:miter lim="800000"/>
            <a:headEnd/>
            <a:tailEnd/>
          </a:ln>
        </p:spPr>
      </p:pic>
      <p:sp>
        <p:nvSpPr>
          <p:cNvPr id="48133" name="Rectangle 1036"/>
          <p:cNvSpPr>
            <a:spLocks noGrp="1" noChangeArrowheads="1"/>
          </p:cNvSpPr>
          <p:nvPr>
            <p:ph type="title" idx="4294967295"/>
          </p:nvPr>
        </p:nvSpPr>
        <p:spPr/>
        <p:txBody>
          <a:bodyPr/>
          <a:lstStyle/>
          <a:p>
            <a:pPr eaLnBrk="1" hangingPunct="1"/>
            <a:r>
              <a:rPr lang="en-US" b="1"/>
              <a:t>Type III/V: </a:t>
            </a:r>
            <a:br>
              <a:rPr lang="en-US" b="1"/>
            </a:br>
            <a:r>
              <a:rPr lang="en-US" b="1"/>
              <a:t>Inflatable PFD</a:t>
            </a:r>
            <a:endParaRPr lang="en-US"/>
          </a:p>
        </p:txBody>
      </p:sp>
      <p:sp>
        <p:nvSpPr>
          <p:cNvPr id="5" name="Slide Number Placeholder 4"/>
          <p:cNvSpPr>
            <a:spLocks noGrp="1"/>
          </p:cNvSpPr>
          <p:nvPr>
            <p:ph type="sldNum" sz="quarter" idx="11"/>
          </p:nvPr>
        </p:nvSpPr>
        <p:spPr/>
        <p:txBody>
          <a:bodyPr/>
          <a:lstStyle/>
          <a:p>
            <a:pPr>
              <a:defRPr/>
            </a:pPr>
            <a:r>
              <a:rPr lang="en-US" smtClean="0"/>
              <a:t> </a:t>
            </a:r>
            <a:fld id="{BC69794F-9506-F64D-BABE-78ADD41A4BA8}" type="slidenum">
              <a:rPr lang="en-US" smtClean="0"/>
              <a:pPr>
                <a:defRPr/>
              </a:pPr>
              <a:t>23</a:t>
            </a:fld>
            <a:r>
              <a:rPr lang="en-US" smtClean="0"/>
              <a:t> </a:t>
            </a:r>
            <a:endParaRPr lang="en-US" dirty="0"/>
          </a:p>
        </p:txBody>
      </p:sp>
      <p:sp>
        <p:nvSpPr>
          <p:cNvPr id="6" name="Footer Placeholder 5"/>
          <p:cNvSpPr>
            <a:spLocks noGrp="1"/>
          </p:cNvSpPr>
          <p:nvPr>
            <p:ph type="ftr" sz="quarter" idx="10"/>
          </p:nvPr>
        </p:nvSpPr>
        <p:spPr/>
        <p:txBody>
          <a:bodyPr/>
          <a:lstStyle/>
          <a:p>
            <a:pPr>
              <a:defRPr/>
            </a:pPr>
            <a:r>
              <a:rPr lang="en-US"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9" name="Text Box 7"/>
          <p:cNvSpPr txBox="1">
            <a:spLocks noChangeArrowheads="1"/>
          </p:cNvSpPr>
          <p:nvPr/>
        </p:nvSpPr>
        <p:spPr bwMode="auto">
          <a:xfrm>
            <a:off x="1828800" y="1727200"/>
            <a:ext cx="54864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b="0">
                <a:solidFill>
                  <a:srgbClr val="FFFF00"/>
                </a:solidFill>
              </a:rPr>
              <a:t>Must have on board</a:t>
            </a:r>
          </a:p>
        </p:txBody>
      </p:sp>
      <p:pic>
        <p:nvPicPr>
          <p:cNvPr id="50180" name="Picture 10" descr="D:\ABC\powerpoint\graphics\5 chap\pfd 4 ring.png"/>
          <p:cNvPicPr>
            <a:picLocks noChangeAspect="1" noChangeArrowheads="1"/>
          </p:cNvPicPr>
          <p:nvPr/>
        </p:nvPicPr>
        <p:blipFill>
          <a:blip r:embed="rId3"/>
          <a:srcRect/>
          <a:stretch>
            <a:fillRect/>
          </a:stretch>
        </p:blipFill>
        <p:spPr bwMode="auto">
          <a:xfrm>
            <a:off x="4572000" y="3048000"/>
            <a:ext cx="3886200" cy="2636838"/>
          </a:xfrm>
          <a:prstGeom prst="rect">
            <a:avLst/>
          </a:prstGeom>
          <a:noFill/>
          <a:ln w="9525">
            <a:noFill/>
            <a:miter lim="800000"/>
            <a:headEnd/>
            <a:tailEnd/>
          </a:ln>
        </p:spPr>
      </p:pic>
      <p:pic>
        <p:nvPicPr>
          <p:cNvPr id="50181" name="Picture 12" descr="D:\ABC\powerpoint\graphics\5 chap\pfd 4 trow copy.png"/>
          <p:cNvPicPr>
            <a:picLocks noChangeAspect="1" noChangeArrowheads="1"/>
          </p:cNvPicPr>
          <p:nvPr/>
        </p:nvPicPr>
        <p:blipFill>
          <a:blip r:embed="rId4"/>
          <a:srcRect/>
          <a:stretch>
            <a:fillRect/>
          </a:stretch>
        </p:blipFill>
        <p:spPr bwMode="auto">
          <a:xfrm>
            <a:off x="914400" y="3276600"/>
            <a:ext cx="3352800" cy="2482850"/>
          </a:xfrm>
          <a:prstGeom prst="rect">
            <a:avLst/>
          </a:prstGeom>
          <a:noFill/>
          <a:ln w="9525">
            <a:noFill/>
            <a:miter lim="800000"/>
            <a:headEnd/>
            <a:tailEnd/>
          </a:ln>
        </p:spPr>
      </p:pic>
      <p:sp>
        <p:nvSpPr>
          <p:cNvPr id="50182" name="Rectangle 13"/>
          <p:cNvSpPr>
            <a:spLocks noGrp="1" noChangeArrowheads="1"/>
          </p:cNvSpPr>
          <p:nvPr>
            <p:ph type="title" idx="4294967295"/>
          </p:nvPr>
        </p:nvSpPr>
        <p:spPr/>
        <p:txBody>
          <a:bodyPr/>
          <a:lstStyle/>
          <a:p>
            <a:pPr eaLnBrk="1" hangingPunct="1"/>
            <a:r>
              <a:rPr lang="en-US" b="1"/>
              <a:t>Type IV:  </a:t>
            </a:r>
            <a:br>
              <a:rPr lang="en-US" b="1"/>
            </a:br>
            <a:r>
              <a:rPr lang="en-US" b="1"/>
              <a:t>Throwable Device</a:t>
            </a:r>
            <a:endParaRPr lang="en-US"/>
          </a:p>
        </p:txBody>
      </p:sp>
      <p:sp>
        <p:nvSpPr>
          <p:cNvPr id="6" name="Slide Number Placeholder 5"/>
          <p:cNvSpPr>
            <a:spLocks noGrp="1"/>
          </p:cNvSpPr>
          <p:nvPr>
            <p:ph type="sldNum" sz="quarter" idx="11"/>
          </p:nvPr>
        </p:nvSpPr>
        <p:spPr/>
        <p:txBody>
          <a:bodyPr/>
          <a:lstStyle/>
          <a:p>
            <a:pPr>
              <a:defRPr/>
            </a:pPr>
            <a:r>
              <a:rPr lang="en-US" smtClean="0"/>
              <a:t> </a:t>
            </a:r>
            <a:fld id="{BD57C934-53C5-7641-8514-E896927C1C09}" type="slidenum">
              <a:rPr lang="en-US" smtClean="0"/>
              <a:pPr>
                <a:defRPr/>
              </a:pPr>
              <a:t>24</a:t>
            </a:fld>
            <a:r>
              <a:rPr lang="en-US" smtClean="0"/>
              <a:t> </a:t>
            </a:r>
            <a:endParaRPr lang="en-US" dirty="0"/>
          </a:p>
        </p:txBody>
      </p:sp>
      <p:sp>
        <p:nvSpPr>
          <p:cNvPr id="7" name="Footer Placeholder 6"/>
          <p:cNvSpPr>
            <a:spLocks noGrp="1"/>
          </p:cNvSpPr>
          <p:nvPr>
            <p:ph type="ftr" sz="quarter" idx="10"/>
          </p:nvPr>
        </p:nvSpPr>
        <p:spPr/>
        <p:txBody>
          <a:bodyPr/>
          <a:lstStyle/>
          <a:p>
            <a:pPr>
              <a:defRPr/>
            </a:pPr>
            <a:r>
              <a:rPr lang="en-US"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2227" name="Picture 1029" descr="D:\ABC\powerpoint\graphics\5 chap\pfd 5.png"/>
          <p:cNvPicPr>
            <a:picLocks noChangeAspect="1" noChangeArrowheads="1"/>
          </p:cNvPicPr>
          <p:nvPr/>
        </p:nvPicPr>
        <p:blipFill>
          <a:blip r:embed="rId3"/>
          <a:srcRect/>
          <a:stretch>
            <a:fillRect/>
          </a:stretch>
        </p:blipFill>
        <p:spPr bwMode="auto">
          <a:xfrm>
            <a:off x="4648200" y="2362200"/>
            <a:ext cx="3346450" cy="3455988"/>
          </a:xfrm>
          <a:prstGeom prst="rect">
            <a:avLst/>
          </a:prstGeom>
          <a:noFill/>
          <a:ln w="9525">
            <a:noFill/>
            <a:miter lim="800000"/>
            <a:headEnd/>
            <a:tailEnd/>
          </a:ln>
        </p:spPr>
      </p:pic>
      <p:sp>
        <p:nvSpPr>
          <p:cNvPr id="52228" name="Rectangle 1030"/>
          <p:cNvSpPr>
            <a:spLocks noGrp="1" noChangeArrowheads="1"/>
          </p:cNvSpPr>
          <p:nvPr>
            <p:ph type="title" idx="4294967295"/>
          </p:nvPr>
        </p:nvSpPr>
        <p:spPr/>
        <p:txBody>
          <a:bodyPr/>
          <a:lstStyle/>
          <a:p>
            <a:pPr eaLnBrk="1" hangingPunct="1"/>
            <a:r>
              <a:rPr lang="en-US" b="1"/>
              <a:t>Type V:  </a:t>
            </a:r>
            <a:br>
              <a:rPr lang="en-US" b="1"/>
            </a:br>
            <a:r>
              <a:rPr lang="en-US" b="1"/>
              <a:t>Special-Use Device</a:t>
            </a:r>
            <a:endParaRPr lang="en-US"/>
          </a:p>
        </p:txBody>
      </p:sp>
      <p:pic>
        <p:nvPicPr>
          <p:cNvPr id="52229" name="Picture 5"/>
          <p:cNvPicPr>
            <a:picLocks noChangeAspect="1" noChangeArrowheads="1"/>
          </p:cNvPicPr>
          <p:nvPr/>
        </p:nvPicPr>
        <p:blipFill>
          <a:blip r:embed="rId4"/>
          <a:srcRect/>
          <a:stretch>
            <a:fillRect/>
          </a:stretch>
        </p:blipFill>
        <p:spPr bwMode="auto">
          <a:xfrm>
            <a:off x="1447800" y="3124200"/>
            <a:ext cx="2151063" cy="2466975"/>
          </a:xfrm>
          <a:prstGeom prst="rect">
            <a:avLst/>
          </a:prstGeom>
          <a:noFill/>
          <a:ln w="50800">
            <a:noFill/>
            <a:miter lim="800000"/>
            <a:headEnd/>
            <a:tailEnd type="none" w="med" len="lg"/>
          </a:ln>
        </p:spPr>
      </p:pic>
      <p:sp>
        <p:nvSpPr>
          <p:cNvPr id="5" name="Slide Number Placeholder 4"/>
          <p:cNvSpPr>
            <a:spLocks noGrp="1"/>
          </p:cNvSpPr>
          <p:nvPr>
            <p:ph type="sldNum" sz="quarter" idx="11"/>
          </p:nvPr>
        </p:nvSpPr>
        <p:spPr/>
        <p:txBody>
          <a:bodyPr/>
          <a:lstStyle/>
          <a:p>
            <a:pPr>
              <a:defRPr/>
            </a:pPr>
            <a:r>
              <a:rPr lang="en-US" smtClean="0"/>
              <a:t> </a:t>
            </a:r>
            <a:fld id="{BC69794F-9506-F64D-BABE-78ADD41A4BA8}" type="slidenum">
              <a:rPr lang="en-US" smtClean="0"/>
              <a:pPr>
                <a:defRPr/>
              </a:pPr>
              <a:t>25</a:t>
            </a:fld>
            <a:r>
              <a:rPr lang="en-US" smtClean="0"/>
              <a:t> </a:t>
            </a:r>
            <a:endParaRPr lang="en-US" dirty="0"/>
          </a:p>
        </p:txBody>
      </p:sp>
      <p:sp>
        <p:nvSpPr>
          <p:cNvPr id="6" name="Footer Placeholder 5"/>
          <p:cNvSpPr>
            <a:spLocks noGrp="1"/>
          </p:cNvSpPr>
          <p:nvPr>
            <p:ph type="ftr" sz="quarter" idx="10"/>
          </p:nvPr>
        </p:nvSpPr>
        <p:spPr/>
        <p:txBody>
          <a:bodyPr/>
          <a:lstStyle/>
          <a:p>
            <a:pPr>
              <a:defRPr/>
            </a:pPr>
            <a:r>
              <a:rPr lang="en-US"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447800" y="1828800"/>
          <a:ext cx="6164264" cy="4569120"/>
        </p:xfrm>
        <a:graphic>
          <a:graphicData uri="http://schemas.openxmlformats.org/drawingml/2006/table">
            <a:tbl>
              <a:tblPr/>
              <a:tblGrid>
                <a:gridCol w="3082132"/>
                <a:gridCol w="3082132"/>
              </a:tblGrid>
              <a:tr h="553443">
                <a:tc>
                  <a:txBody>
                    <a:bodyPr/>
                    <a:lstStyle/>
                    <a:p>
                      <a:pPr algn="ctr" fontAlgn="t"/>
                      <a:r>
                        <a:rPr lang="en-US" sz="1700" b="1" dirty="0">
                          <a:effectLst/>
                        </a:rPr>
                        <a:t>Type PFDs</a:t>
                      </a:r>
                    </a:p>
                  </a:txBody>
                  <a:tcPr marL="17673" marR="17673" marT="17660" marB="17660">
                    <a:lnL>
                      <a:noFill/>
                    </a:lnL>
                    <a:lnR>
                      <a:noFill/>
                    </a:lnR>
                    <a:lnT>
                      <a:noFill/>
                    </a:lnT>
                    <a:lnB>
                      <a:noFill/>
                    </a:lnB>
                  </a:tcPr>
                </a:tc>
                <a:tc>
                  <a:txBody>
                    <a:bodyPr/>
                    <a:lstStyle/>
                    <a:p>
                      <a:pPr algn="ctr" fontAlgn="t"/>
                      <a:r>
                        <a:rPr lang="en-US" sz="1700" b="1">
                          <a:effectLst/>
                        </a:rPr>
                        <a:t>Minimum Adult Buoyancy in Pounds (Newtons)</a:t>
                      </a:r>
                    </a:p>
                  </a:txBody>
                  <a:tcPr marL="17673" marR="17673" marT="17660" marB="17660">
                    <a:lnL>
                      <a:noFill/>
                    </a:lnL>
                    <a:lnR>
                      <a:noFill/>
                    </a:lnR>
                    <a:lnT>
                      <a:noFill/>
                    </a:lnT>
                    <a:lnB>
                      <a:noFill/>
                    </a:lnB>
                  </a:tcPr>
                </a:tc>
              </a:tr>
              <a:tr h="294381">
                <a:tc>
                  <a:txBody>
                    <a:bodyPr/>
                    <a:lstStyle/>
                    <a:p>
                      <a:pPr fontAlgn="t"/>
                      <a:r>
                        <a:rPr lang="en-US" sz="1700">
                          <a:effectLst/>
                        </a:rPr>
                        <a:t>I - Inflatable</a:t>
                      </a:r>
                    </a:p>
                  </a:txBody>
                  <a:tcPr marL="17673" marR="17673" marT="17660" marB="17660">
                    <a:lnL>
                      <a:noFill/>
                    </a:lnL>
                    <a:lnR>
                      <a:noFill/>
                    </a:lnR>
                    <a:lnT>
                      <a:noFill/>
                    </a:lnT>
                    <a:lnB>
                      <a:noFill/>
                    </a:lnB>
                  </a:tcPr>
                </a:tc>
                <a:tc>
                  <a:txBody>
                    <a:bodyPr/>
                    <a:lstStyle/>
                    <a:p>
                      <a:pPr algn="ctr" fontAlgn="t"/>
                      <a:r>
                        <a:rPr lang="en-US" sz="1700" dirty="0">
                          <a:solidFill>
                            <a:schemeClr val="tx2"/>
                          </a:solidFill>
                          <a:effectLst/>
                        </a:rPr>
                        <a:t>33.0</a:t>
                      </a:r>
                      <a:r>
                        <a:rPr lang="en-US" sz="1700" dirty="0">
                          <a:effectLst/>
                        </a:rPr>
                        <a:t> (150)</a:t>
                      </a:r>
                    </a:p>
                  </a:txBody>
                  <a:tcPr marL="17673" marR="17673" marT="17660" marB="17660">
                    <a:lnL>
                      <a:noFill/>
                    </a:lnL>
                    <a:lnR>
                      <a:noFill/>
                    </a:lnR>
                    <a:lnT>
                      <a:noFill/>
                    </a:lnT>
                    <a:lnB>
                      <a:noFill/>
                    </a:lnB>
                  </a:tcPr>
                </a:tc>
              </a:tr>
              <a:tr h="294381">
                <a:tc>
                  <a:txBody>
                    <a:bodyPr/>
                    <a:lstStyle/>
                    <a:p>
                      <a:pPr fontAlgn="t"/>
                      <a:r>
                        <a:rPr lang="en-US" sz="1700">
                          <a:effectLst/>
                        </a:rPr>
                        <a:t>I - Buoyant Foam or Kapok</a:t>
                      </a:r>
                    </a:p>
                  </a:txBody>
                  <a:tcPr marL="17673" marR="17673" marT="17660" marB="17660">
                    <a:lnL>
                      <a:noFill/>
                    </a:lnL>
                    <a:lnR>
                      <a:noFill/>
                    </a:lnR>
                    <a:lnT>
                      <a:noFill/>
                    </a:lnT>
                    <a:lnB>
                      <a:noFill/>
                    </a:lnB>
                  </a:tcPr>
                </a:tc>
                <a:tc>
                  <a:txBody>
                    <a:bodyPr/>
                    <a:lstStyle/>
                    <a:p>
                      <a:pPr algn="ctr" fontAlgn="t"/>
                      <a:r>
                        <a:rPr lang="en-US" sz="1700">
                          <a:effectLst/>
                        </a:rPr>
                        <a:t>22.0 (100)</a:t>
                      </a:r>
                    </a:p>
                  </a:txBody>
                  <a:tcPr marL="17673" marR="17673" marT="17660" marB="17660">
                    <a:lnL>
                      <a:noFill/>
                    </a:lnL>
                    <a:lnR>
                      <a:noFill/>
                    </a:lnR>
                    <a:lnT>
                      <a:noFill/>
                    </a:lnT>
                    <a:lnB>
                      <a:noFill/>
                    </a:lnB>
                  </a:tcPr>
                </a:tc>
              </a:tr>
              <a:tr h="294381">
                <a:tc>
                  <a:txBody>
                    <a:bodyPr/>
                    <a:lstStyle/>
                    <a:p>
                      <a:pPr fontAlgn="t"/>
                      <a:r>
                        <a:rPr lang="en-US" sz="1700">
                          <a:effectLst/>
                        </a:rPr>
                        <a:t>II - Inflatable</a:t>
                      </a:r>
                    </a:p>
                  </a:txBody>
                  <a:tcPr marL="17673" marR="17673" marT="17660" marB="17660">
                    <a:lnL>
                      <a:noFill/>
                    </a:lnL>
                    <a:lnR>
                      <a:noFill/>
                    </a:lnR>
                    <a:lnT>
                      <a:noFill/>
                    </a:lnT>
                    <a:lnB>
                      <a:noFill/>
                    </a:lnB>
                  </a:tcPr>
                </a:tc>
                <a:tc>
                  <a:txBody>
                    <a:bodyPr/>
                    <a:lstStyle/>
                    <a:p>
                      <a:pPr algn="ctr" fontAlgn="t"/>
                      <a:r>
                        <a:rPr lang="en-US" sz="1700" dirty="0">
                          <a:solidFill>
                            <a:schemeClr val="tx2"/>
                          </a:solidFill>
                          <a:effectLst/>
                        </a:rPr>
                        <a:t>33.0</a:t>
                      </a:r>
                      <a:r>
                        <a:rPr lang="en-US" sz="1700" dirty="0">
                          <a:effectLst/>
                        </a:rPr>
                        <a:t> (150)</a:t>
                      </a:r>
                    </a:p>
                  </a:txBody>
                  <a:tcPr marL="17673" marR="17673" marT="17660" marB="17660">
                    <a:lnL>
                      <a:noFill/>
                    </a:lnL>
                    <a:lnR>
                      <a:noFill/>
                    </a:lnR>
                    <a:lnT>
                      <a:noFill/>
                    </a:lnT>
                    <a:lnB>
                      <a:noFill/>
                    </a:lnB>
                  </a:tcPr>
                </a:tc>
              </a:tr>
              <a:tr h="294381">
                <a:tc>
                  <a:txBody>
                    <a:bodyPr/>
                    <a:lstStyle/>
                    <a:p>
                      <a:pPr fontAlgn="t"/>
                      <a:r>
                        <a:rPr lang="en-US" sz="1700">
                          <a:effectLst/>
                        </a:rPr>
                        <a:t>II - Buoyant Foam or Kapok</a:t>
                      </a:r>
                    </a:p>
                  </a:txBody>
                  <a:tcPr marL="17673" marR="17673" marT="17660" marB="17660">
                    <a:lnL>
                      <a:noFill/>
                    </a:lnL>
                    <a:lnR>
                      <a:noFill/>
                    </a:lnR>
                    <a:lnT>
                      <a:noFill/>
                    </a:lnT>
                    <a:lnB>
                      <a:noFill/>
                    </a:lnB>
                  </a:tcPr>
                </a:tc>
                <a:tc>
                  <a:txBody>
                    <a:bodyPr/>
                    <a:lstStyle/>
                    <a:p>
                      <a:pPr algn="ctr" fontAlgn="t"/>
                      <a:r>
                        <a:rPr lang="en-US" sz="1700">
                          <a:effectLst/>
                        </a:rPr>
                        <a:t>15.5 (70)</a:t>
                      </a:r>
                    </a:p>
                  </a:txBody>
                  <a:tcPr marL="17673" marR="17673" marT="17660" marB="17660">
                    <a:lnL>
                      <a:noFill/>
                    </a:lnL>
                    <a:lnR>
                      <a:noFill/>
                    </a:lnR>
                    <a:lnT>
                      <a:noFill/>
                    </a:lnT>
                    <a:lnB>
                      <a:noFill/>
                    </a:lnB>
                  </a:tcPr>
                </a:tc>
              </a:tr>
              <a:tr h="294381">
                <a:tc>
                  <a:txBody>
                    <a:bodyPr/>
                    <a:lstStyle/>
                    <a:p>
                      <a:pPr fontAlgn="t"/>
                      <a:r>
                        <a:rPr lang="en-US" sz="1700">
                          <a:effectLst/>
                        </a:rPr>
                        <a:t>III - Inflatable</a:t>
                      </a:r>
                    </a:p>
                  </a:txBody>
                  <a:tcPr marL="17673" marR="17673" marT="17660" marB="17660">
                    <a:lnL>
                      <a:noFill/>
                    </a:lnL>
                    <a:lnR>
                      <a:noFill/>
                    </a:lnR>
                    <a:lnT>
                      <a:noFill/>
                    </a:lnT>
                    <a:lnB>
                      <a:noFill/>
                    </a:lnB>
                  </a:tcPr>
                </a:tc>
                <a:tc>
                  <a:txBody>
                    <a:bodyPr/>
                    <a:lstStyle/>
                    <a:p>
                      <a:pPr algn="ctr" fontAlgn="t"/>
                      <a:r>
                        <a:rPr lang="en-US" sz="1700" dirty="0">
                          <a:solidFill>
                            <a:schemeClr val="tx2"/>
                          </a:solidFill>
                          <a:effectLst/>
                        </a:rPr>
                        <a:t>22.0 </a:t>
                      </a:r>
                      <a:r>
                        <a:rPr lang="en-US" sz="1700" dirty="0">
                          <a:effectLst/>
                        </a:rPr>
                        <a:t>(100)</a:t>
                      </a:r>
                    </a:p>
                  </a:txBody>
                  <a:tcPr marL="17673" marR="17673" marT="17660" marB="17660">
                    <a:lnL>
                      <a:noFill/>
                    </a:lnL>
                    <a:lnR>
                      <a:noFill/>
                    </a:lnR>
                    <a:lnT>
                      <a:noFill/>
                    </a:lnT>
                    <a:lnB>
                      <a:noFill/>
                    </a:lnB>
                  </a:tcPr>
                </a:tc>
              </a:tr>
              <a:tr h="294381">
                <a:tc>
                  <a:txBody>
                    <a:bodyPr/>
                    <a:lstStyle/>
                    <a:p>
                      <a:pPr fontAlgn="t"/>
                      <a:r>
                        <a:rPr lang="en-US" sz="1700">
                          <a:effectLst/>
                        </a:rPr>
                        <a:t>III - Buoyant Foam</a:t>
                      </a:r>
                    </a:p>
                  </a:txBody>
                  <a:tcPr marL="17673" marR="17673" marT="17660" marB="17660">
                    <a:lnL>
                      <a:noFill/>
                    </a:lnL>
                    <a:lnR>
                      <a:noFill/>
                    </a:lnR>
                    <a:lnT>
                      <a:noFill/>
                    </a:lnT>
                    <a:lnB>
                      <a:noFill/>
                    </a:lnB>
                  </a:tcPr>
                </a:tc>
                <a:tc>
                  <a:txBody>
                    <a:bodyPr/>
                    <a:lstStyle/>
                    <a:p>
                      <a:pPr algn="ctr" fontAlgn="t"/>
                      <a:r>
                        <a:rPr lang="en-US" sz="1700">
                          <a:effectLst/>
                        </a:rPr>
                        <a:t>15.5 (70)</a:t>
                      </a:r>
                    </a:p>
                  </a:txBody>
                  <a:tcPr marL="17673" marR="17673" marT="17660" marB="17660">
                    <a:lnL>
                      <a:noFill/>
                    </a:lnL>
                    <a:lnR>
                      <a:noFill/>
                    </a:lnR>
                    <a:lnT>
                      <a:noFill/>
                    </a:lnT>
                    <a:lnB>
                      <a:noFill/>
                    </a:lnB>
                  </a:tcPr>
                </a:tc>
              </a:tr>
              <a:tr h="294381">
                <a:tc>
                  <a:txBody>
                    <a:bodyPr/>
                    <a:lstStyle/>
                    <a:p>
                      <a:pPr fontAlgn="t"/>
                      <a:r>
                        <a:rPr lang="en-US" sz="1700">
                          <a:effectLst/>
                        </a:rPr>
                        <a:t>IV - Ring Buoys</a:t>
                      </a:r>
                    </a:p>
                  </a:txBody>
                  <a:tcPr marL="17673" marR="17673" marT="17660" marB="17660">
                    <a:lnL>
                      <a:noFill/>
                    </a:lnL>
                    <a:lnR>
                      <a:noFill/>
                    </a:lnR>
                    <a:lnT>
                      <a:noFill/>
                    </a:lnT>
                    <a:lnB>
                      <a:noFill/>
                    </a:lnB>
                  </a:tcPr>
                </a:tc>
                <a:tc>
                  <a:txBody>
                    <a:bodyPr/>
                    <a:lstStyle/>
                    <a:p>
                      <a:pPr algn="ctr" fontAlgn="t"/>
                      <a:r>
                        <a:rPr lang="en-US" sz="1700">
                          <a:effectLst/>
                        </a:rPr>
                        <a:t>16.5 (75)</a:t>
                      </a:r>
                    </a:p>
                  </a:txBody>
                  <a:tcPr marL="17673" marR="17673" marT="17660" marB="17660">
                    <a:lnL>
                      <a:noFill/>
                    </a:lnL>
                    <a:lnR>
                      <a:noFill/>
                    </a:lnR>
                    <a:lnT>
                      <a:noFill/>
                    </a:lnT>
                    <a:lnB>
                      <a:noFill/>
                    </a:lnB>
                  </a:tcPr>
                </a:tc>
              </a:tr>
              <a:tr h="294381">
                <a:tc>
                  <a:txBody>
                    <a:bodyPr/>
                    <a:lstStyle/>
                    <a:p>
                      <a:pPr fontAlgn="t"/>
                      <a:r>
                        <a:rPr lang="en-US" sz="1700">
                          <a:effectLst/>
                        </a:rPr>
                        <a:t>IV - Boat Cushions</a:t>
                      </a:r>
                    </a:p>
                  </a:txBody>
                  <a:tcPr marL="17673" marR="17673" marT="17660" marB="17660">
                    <a:lnL>
                      <a:noFill/>
                    </a:lnL>
                    <a:lnR>
                      <a:noFill/>
                    </a:lnR>
                    <a:lnT>
                      <a:noFill/>
                    </a:lnT>
                    <a:lnB>
                      <a:noFill/>
                    </a:lnB>
                  </a:tcPr>
                </a:tc>
                <a:tc>
                  <a:txBody>
                    <a:bodyPr/>
                    <a:lstStyle/>
                    <a:p>
                      <a:pPr algn="ctr" fontAlgn="t"/>
                      <a:r>
                        <a:rPr lang="en-US" sz="1700">
                          <a:effectLst/>
                        </a:rPr>
                        <a:t>18.0 (82)</a:t>
                      </a:r>
                    </a:p>
                  </a:txBody>
                  <a:tcPr marL="17673" marR="17673" marT="17660" marB="17660">
                    <a:lnL>
                      <a:noFill/>
                    </a:lnL>
                    <a:lnR>
                      <a:noFill/>
                    </a:lnR>
                    <a:lnT>
                      <a:noFill/>
                    </a:lnT>
                    <a:lnB>
                      <a:noFill/>
                    </a:lnB>
                  </a:tcPr>
                </a:tc>
              </a:tr>
              <a:tr h="553443">
                <a:tc>
                  <a:txBody>
                    <a:bodyPr/>
                    <a:lstStyle/>
                    <a:p>
                      <a:pPr fontAlgn="t"/>
                      <a:r>
                        <a:rPr lang="en-US" sz="1700">
                          <a:effectLst/>
                        </a:rPr>
                        <a:t>V - Hybrid Inflatables</a:t>
                      </a:r>
                    </a:p>
                  </a:txBody>
                  <a:tcPr marL="17673" marR="17673" marT="17660" marB="17660">
                    <a:lnL>
                      <a:noFill/>
                    </a:lnL>
                    <a:lnR>
                      <a:noFill/>
                    </a:lnR>
                    <a:lnT>
                      <a:noFill/>
                    </a:lnT>
                    <a:lnB>
                      <a:noFill/>
                    </a:lnB>
                  </a:tcPr>
                </a:tc>
                <a:tc>
                  <a:txBody>
                    <a:bodyPr/>
                    <a:lstStyle/>
                    <a:p>
                      <a:pPr algn="ctr" fontAlgn="t"/>
                      <a:r>
                        <a:rPr lang="en-US" sz="1700" dirty="0">
                          <a:solidFill>
                            <a:schemeClr val="tx2"/>
                          </a:solidFill>
                          <a:effectLst/>
                        </a:rPr>
                        <a:t>22.0</a:t>
                      </a:r>
                      <a:r>
                        <a:rPr lang="en-US" sz="1700" dirty="0">
                          <a:effectLst/>
                        </a:rPr>
                        <a:t> (Fully inflated) (100)</a:t>
                      </a:r>
                      <a:br>
                        <a:rPr lang="en-US" sz="1700" dirty="0">
                          <a:effectLst/>
                        </a:rPr>
                      </a:br>
                      <a:r>
                        <a:rPr lang="en-US" sz="1700" dirty="0">
                          <a:effectLst/>
                        </a:rPr>
                        <a:t>7.5 (Deflated) (34)</a:t>
                      </a:r>
                    </a:p>
                  </a:txBody>
                  <a:tcPr marL="17673" marR="17673" marT="17660" marB="17660">
                    <a:lnL>
                      <a:noFill/>
                    </a:lnL>
                    <a:lnR>
                      <a:noFill/>
                    </a:lnR>
                    <a:lnT>
                      <a:noFill/>
                    </a:lnT>
                    <a:lnB>
                      <a:noFill/>
                    </a:lnB>
                  </a:tcPr>
                </a:tc>
              </a:tr>
              <a:tr h="553443">
                <a:tc>
                  <a:txBody>
                    <a:bodyPr/>
                    <a:lstStyle/>
                    <a:p>
                      <a:pPr fontAlgn="t"/>
                      <a:r>
                        <a:rPr lang="en-US" sz="1700">
                          <a:effectLst/>
                        </a:rPr>
                        <a:t>V - Special Use Device - Inflatable</a:t>
                      </a:r>
                    </a:p>
                  </a:txBody>
                  <a:tcPr marL="17673" marR="17673" marT="17660" marB="17660">
                    <a:lnL>
                      <a:noFill/>
                    </a:lnL>
                    <a:lnR>
                      <a:noFill/>
                    </a:lnR>
                    <a:lnT>
                      <a:noFill/>
                    </a:lnT>
                    <a:lnB>
                      <a:noFill/>
                    </a:lnB>
                  </a:tcPr>
                </a:tc>
                <a:tc>
                  <a:txBody>
                    <a:bodyPr/>
                    <a:lstStyle/>
                    <a:p>
                      <a:pPr algn="ctr" fontAlgn="t"/>
                      <a:r>
                        <a:rPr lang="en-US" sz="1700" dirty="0">
                          <a:solidFill>
                            <a:schemeClr val="tx2"/>
                          </a:solidFill>
                          <a:effectLst/>
                        </a:rPr>
                        <a:t>22.0</a:t>
                      </a:r>
                      <a:r>
                        <a:rPr lang="en-US" sz="1700" dirty="0">
                          <a:effectLst/>
                        </a:rPr>
                        <a:t> to 34.0 (100 to 155)</a:t>
                      </a:r>
                    </a:p>
                  </a:txBody>
                  <a:tcPr marL="17673" marR="17673" marT="17660" marB="17660">
                    <a:lnL>
                      <a:noFill/>
                    </a:lnL>
                    <a:lnR>
                      <a:noFill/>
                    </a:lnR>
                    <a:lnT>
                      <a:noFill/>
                    </a:lnT>
                    <a:lnB>
                      <a:noFill/>
                    </a:lnB>
                  </a:tcPr>
                </a:tc>
              </a:tr>
              <a:tr h="553443">
                <a:tc>
                  <a:txBody>
                    <a:bodyPr/>
                    <a:lstStyle/>
                    <a:p>
                      <a:pPr fontAlgn="t"/>
                      <a:r>
                        <a:rPr lang="en-US" sz="1700">
                          <a:effectLst/>
                        </a:rPr>
                        <a:t>V - Special Use Device - Buoyant Foam</a:t>
                      </a:r>
                    </a:p>
                  </a:txBody>
                  <a:tcPr marL="17673" marR="17673" marT="17660" marB="17660">
                    <a:lnL>
                      <a:noFill/>
                    </a:lnL>
                    <a:lnR>
                      <a:noFill/>
                    </a:lnR>
                    <a:lnT>
                      <a:noFill/>
                    </a:lnT>
                    <a:lnB>
                      <a:noFill/>
                    </a:lnB>
                  </a:tcPr>
                </a:tc>
                <a:tc>
                  <a:txBody>
                    <a:bodyPr/>
                    <a:lstStyle/>
                    <a:p>
                      <a:pPr algn="ctr" fontAlgn="t"/>
                      <a:r>
                        <a:rPr lang="en-US" sz="1700" dirty="0">
                          <a:effectLst/>
                        </a:rPr>
                        <a:t>15.5 to 22.0 (70 to 100)</a:t>
                      </a:r>
                    </a:p>
                  </a:txBody>
                  <a:tcPr marL="17673" marR="17673" marT="17660" marB="17660">
                    <a:lnL>
                      <a:noFill/>
                    </a:lnL>
                    <a:lnR>
                      <a:noFill/>
                    </a:lnR>
                    <a:lnT>
                      <a:noFill/>
                    </a:lnT>
                    <a:lnB>
                      <a:noFill/>
                    </a:lnB>
                  </a:tcPr>
                </a:tc>
              </a:tr>
            </a:tbl>
          </a:graphicData>
        </a:graphic>
      </p:graphicFrame>
      <p:sp>
        <p:nvSpPr>
          <p:cNvPr id="54300" name="Rectangle 1"/>
          <p:cNvSpPr>
            <a:spLocks noChangeArrowheads="1"/>
          </p:cNvSpPr>
          <p:nvPr/>
        </p:nvSpPr>
        <p:spPr bwMode="auto">
          <a:xfrm>
            <a:off x="6499225" y="1116013"/>
            <a:ext cx="269875" cy="1200150"/>
          </a:xfrm>
          <a:prstGeom prst="rect">
            <a:avLst/>
          </a:prstGeom>
          <a:noFill/>
          <a:ln w="50800">
            <a:noFill/>
            <a:miter lim="800000"/>
            <a:headEnd/>
            <a:tailEnd type="none" w="med" len="lg"/>
          </a:ln>
        </p:spPr>
        <p:txBody>
          <a:bodyPr wrap="none" anchor="ctr">
            <a:prstTxWarp prst="textNoShape">
              <a:avLst/>
            </a:prstTxWarp>
            <a:spAutoFit/>
          </a:bodyPr>
          <a:lstStyle/>
          <a:p>
            <a:pPr algn="ctr"/>
            <a:r>
              <a:rPr lang="en-US"/>
              <a:t> </a:t>
            </a:r>
            <a:br>
              <a:rPr lang="en-US"/>
            </a:br>
            <a:endParaRPr lang="en-US"/>
          </a:p>
          <a:p>
            <a:pPr algn="ctr"/>
            <a:r>
              <a:rPr lang="en-US"/>
              <a:t> </a:t>
            </a:r>
          </a:p>
        </p:txBody>
      </p:sp>
      <p:sp>
        <p:nvSpPr>
          <p:cNvPr id="5" name="Rectangle 4"/>
          <p:cNvSpPr/>
          <p:nvPr/>
        </p:nvSpPr>
        <p:spPr>
          <a:xfrm>
            <a:off x="1828800" y="228600"/>
            <a:ext cx="6705600" cy="1200150"/>
          </a:xfrm>
          <a:prstGeom prst="rect">
            <a:avLst/>
          </a:prstGeom>
        </p:spPr>
        <p:txBody>
          <a:bodyPr>
            <a:spAutoFit/>
          </a:bodyPr>
          <a:lstStyle/>
          <a:p>
            <a:pPr eaLnBrk="1" hangingPunct="1">
              <a:defRPr/>
            </a:pPr>
            <a:r>
              <a:rPr lang="en-US" sz="3600" dirty="0">
                <a:latin typeface="+mj-lt"/>
              </a:rPr>
              <a:t>HIGHER BUOYANCY MEANS HIGHER LIFT</a:t>
            </a:r>
          </a:p>
        </p:txBody>
      </p:sp>
      <p:sp>
        <p:nvSpPr>
          <p:cNvPr id="6" name="Slide Number Placeholder 5"/>
          <p:cNvSpPr>
            <a:spLocks noGrp="1"/>
          </p:cNvSpPr>
          <p:nvPr>
            <p:ph type="sldNum" sz="quarter" idx="11"/>
          </p:nvPr>
        </p:nvSpPr>
        <p:spPr/>
        <p:txBody>
          <a:bodyPr/>
          <a:lstStyle/>
          <a:p>
            <a:pPr>
              <a:defRPr/>
            </a:pPr>
            <a:r>
              <a:rPr lang="en-US" smtClean="0"/>
              <a:t> </a:t>
            </a:r>
            <a:fld id="{BC69794F-9506-F64D-BABE-78ADD41A4BA8}" type="slidenum">
              <a:rPr lang="en-US" smtClean="0"/>
              <a:pPr>
                <a:defRPr/>
              </a:pPr>
              <a:t>26</a:t>
            </a:fld>
            <a:r>
              <a:rPr lang="en-US" smtClean="0"/>
              <a:t> </a:t>
            </a:r>
            <a:endParaRPr lang="en-US" dirty="0"/>
          </a:p>
        </p:txBody>
      </p:sp>
      <p:sp>
        <p:nvSpPr>
          <p:cNvPr id="7" name="Footer Placeholder 6"/>
          <p:cNvSpPr>
            <a:spLocks noGrp="1"/>
          </p:cNvSpPr>
          <p:nvPr>
            <p:ph type="ftr" sz="quarter" idx="10"/>
          </p:nvPr>
        </p:nvSpPr>
        <p:spPr/>
        <p:txBody>
          <a:bodyPr/>
          <a:lstStyle/>
          <a:p>
            <a:pPr>
              <a:defRPr/>
            </a:pPr>
            <a:r>
              <a:rPr lang="en-US"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9" name="Group 21"/>
          <p:cNvGrpSpPr>
            <a:grpSpLocks/>
          </p:cNvGrpSpPr>
          <p:nvPr/>
        </p:nvGrpSpPr>
        <p:grpSpPr bwMode="auto">
          <a:xfrm>
            <a:off x="508000" y="1676400"/>
            <a:ext cx="2590800" cy="4546600"/>
            <a:chOff x="320" y="1056"/>
            <a:chExt cx="1632" cy="2864"/>
          </a:xfrm>
        </p:grpSpPr>
        <p:grpSp>
          <p:nvGrpSpPr>
            <p:cNvPr id="55314" name="Group 14"/>
            <p:cNvGrpSpPr>
              <a:grpSpLocks/>
            </p:cNvGrpSpPr>
            <p:nvPr/>
          </p:nvGrpSpPr>
          <p:grpSpPr bwMode="auto">
            <a:xfrm>
              <a:off x="379" y="1056"/>
              <a:ext cx="1541" cy="2194"/>
              <a:chOff x="379" y="1056"/>
              <a:chExt cx="1541" cy="2194"/>
            </a:xfrm>
          </p:grpSpPr>
          <p:pic>
            <p:nvPicPr>
              <p:cNvPr id="55316" name="Picture 8" descr="D:\ABC\powerpoint\graphics\5 chap\fire a1.png"/>
              <p:cNvPicPr>
                <a:picLocks noChangeAspect="1" noChangeArrowheads="1"/>
              </p:cNvPicPr>
              <p:nvPr/>
            </p:nvPicPr>
            <p:blipFill>
              <a:blip r:embed="rId3"/>
              <a:srcRect/>
              <a:stretch>
                <a:fillRect/>
              </a:stretch>
            </p:blipFill>
            <p:spPr bwMode="auto">
              <a:xfrm>
                <a:off x="379" y="1824"/>
                <a:ext cx="1541" cy="1426"/>
              </a:xfrm>
              <a:prstGeom prst="rect">
                <a:avLst/>
              </a:prstGeom>
              <a:noFill/>
              <a:ln w="9525">
                <a:noFill/>
                <a:miter lim="800000"/>
                <a:headEnd/>
                <a:tailEnd/>
              </a:ln>
            </p:spPr>
          </p:pic>
          <p:pic>
            <p:nvPicPr>
              <p:cNvPr id="55317" name="Picture 11" descr="D:\ABC\powerpoint\graphics\5 chap\fire a.png"/>
              <p:cNvPicPr>
                <a:picLocks noChangeAspect="1" noChangeArrowheads="1"/>
              </p:cNvPicPr>
              <p:nvPr/>
            </p:nvPicPr>
            <p:blipFill>
              <a:blip r:embed="rId4"/>
              <a:srcRect/>
              <a:stretch>
                <a:fillRect/>
              </a:stretch>
            </p:blipFill>
            <p:spPr bwMode="auto">
              <a:xfrm>
                <a:off x="723" y="1056"/>
                <a:ext cx="850" cy="713"/>
              </a:xfrm>
              <a:prstGeom prst="rect">
                <a:avLst/>
              </a:prstGeom>
              <a:noFill/>
              <a:ln w="9525">
                <a:noFill/>
                <a:miter lim="800000"/>
                <a:headEnd/>
                <a:tailEnd/>
              </a:ln>
            </p:spPr>
          </p:pic>
        </p:grpSp>
        <p:sp>
          <p:nvSpPr>
            <p:cNvPr id="55315" name="Text Box 18"/>
            <p:cNvSpPr txBox="1">
              <a:spLocks noChangeArrowheads="1"/>
            </p:cNvSpPr>
            <p:nvPr/>
          </p:nvSpPr>
          <p:spPr bwMode="auto">
            <a:xfrm>
              <a:off x="320" y="3248"/>
              <a:ext cx="1632" cy="672"/>
            </a:xfrm>
            <a:prstGeom prst="rect">
              <a:avLst/>
            </a:prstGeom>
            <a:noFill/>
            <a:ln w="9525">
              <a:noFill/>
              <a:miter lim="800000"/>
              <a:headEnd/>
              <a:tailEnd/>
            </a:ln>
          </p:spPr>
          <p:txBody>
            <a:bodyPr>
              <a:prstTxWarp prst="textNoShape">
                <a:avLst/>
              </a:prstTxWarp>
              <a:spAutoFit/>
            </a:bodyPr>
            <a:lstStyle/>
            <a:p>
              <a:pPr algn="ctr" eaLnBrk="1" hangingPunct="1"/>
              <a:r>
                <a:rPr lang="en-US" sz="3200"/>
                <a:t>Trash Wood Paper</a:t>
              </a:r>
            </a:p>
          </p:txBody>
        </p:sp>
      </p:grpSp>
      <p:grpSp>
        <p:nvGrpSpPr>
          <p:cNvPr id="55300" name="Group 22"/>
          <p:cNvGrpSpPr>
            <a:grpSpLocks/>
          </p:cNvGrpSpPr>
          <p:nvPr/>
        </p:nvGrpSpPr>
        <p:grpSpPr bwMode="auto">
          <a:xfrm>
            <a:off x="3354388" y="1771650"/>
            <a:ext cx="2435225" cy="4427538"/>
            <a:chOff x="2113" y="1116"/>
            <a:chExt cx="1534" cy="2789"/>
          </a:xfrm>
        </p:grpSpPr>
        <p:grpSp>
          <p:nvGrpSpPr>
            <p:cNvPr id="55310" name="Group 16"/>
            <p:cNvGrpSpPr>
              <a:grpSpLocks/>
            </p:cNvGrpSpPr>
            <p:nvPr/>
          </p:nvGrpSpPr>
          <p:grpSpPr bwMode="auto">
            <a:xfrm>
              <a:off x="2113" y="1116"/>
              <a:ext cx="1534" cy="2134"/>
              <a:chOff x="2113" y="1116"/>
              <a:chExt cx="1534" cy="2134"/>
            </a:xfrm>
          </p:grpSpPr>
          <p:pic>
            <p:nvPicPr>
              <p:cNvPr id="55312" name="Picture 9" descr="D:\ABC\powerpoint\graphics\5 chap\fire b2.png"/>
              <p:cNvPicPr>
                <a:picLocks noChangeAspect="1" noChangeArrowheads="1"/>
              </p:cNvPicPr>
              <p:nvPr/>
            </p:nvPicPr>
            <p:blipFill>
              <a:blip r:embed="rId5"/>
              <a:srcRect/>
              <a:stretch>
                <a:fillRect/>
              </a:stretch>
            </p:blipFill>
            <p:spPr bwMode="auto">
              <a:xfrm>
                <a:off x="2113" y="1824"/>
                <a:ext cx="1534" cy="1426"/>
              </a:xfrm>
              <a:prstGeom prst="rect">
                <a:avLst/>
              </a:prstGeom>
              <a:noFill/>
              <a:ln w="9525">
                <a:noFill/>
                <a:miter lim="800000"/>
                <a:headEnd/>
                <a:tailEnd/>
              </a:ln>
            </p:spPr>
          </p:pic>
          <p:pic>
            <p:nvPicPr>
              <p:cNvPr id="55313" name="Picture 12" descr="D:\ABC\powerpoint\graphics\5 chap\fire b.png"/>
              <p:cNvPicPr>
                <a:picLocks noChangeAspect="1" noChangeArrowheads="1"/>
              </p:cNvPicPr>
              <p:nvPr/>
            </p:nvPicPr>
            <p:blipFill>
              <a:blip r:embed="rId6"/>
              <a:srcRect/>
              <a:stretch>
                <a:fillRect/>
              </a:stretch>
            </p:blipFill>
            <p:spPr bwMode="auto">
              <a:xfrm>
                <a:off x="2545" y="1116"/>
                <a:ext cx="670" cy="662"/>
              </a:xfrm>
              <a:prstGeom prst="rect">
                <a:avLst/>
              </a:prstGeom>
              <a:noFill/>
              <a:ln w="9525">
                <a:noFill/>
                <a:miter lim="800000"/>
                <a:headEnd/>
                <a:tailEnd/>
              </a:ln>
            </p:spPr>
          </p:pic>
        </p:grpSp>
        <p:sp>
          <p:nvSpPr>
            <p:cNvPr id="55311" name="Text Box 19"/>
            <p:cNvSpPr txBox="1">
              <a:spLocks noChangeArrowheads="1"/>
            </p:cNvSpPr>
            <p:nvPr/>
          </p:nvSpPr>
          <p:spPr bwMode="auto">
            <a:xfrm>
              <a:off x="2342" y="3233"/>
              <a:ext cx="1114" cy="672"/>
            </a:xfrm>
            <a:prstGeom prst="rect">
              <a:avLst/>
            </a:prstGeom>
            <a:noFill/>
            <a:ln w="9525">
              <a:noFill/>
              <a:miter lim="800000"/>
              <a:headEnd/>
              <a:tailEnd/>
            </a:ln>
          </p:spPr>
          <p:txBody>
            <a:bodyPr>
              <a:prstTxWarp prst="textNoShape">
                <a:avLst/>
              </a:prstTxWarp>
              <a:spAutoFit/>
            </a:bodyPr>
            <a:lstStyle/>
            <a:p>
              <a:pPr algn="ctr" eaLnBrk="1" hangingPunct="1"/>
              <a:r>
                <a:rPr lang="en-US" sz="3200"/>
                <a:t>Liquids Grease</a:t>
              </a:r>
            </a:p>
          </p:txBody>
        </p:sp>
      </p:grpSp>
      <p:grpSp>
        <p:nvGrpSpPr>
          <p:cNvPr id="55301" name="Group 23"/>
          <p:cNvGrpSpPr>
            <a:grpSpLocks/>
          </p:cNvGrpSpPr>
          <p:nvPr/>
        </p:nvGrpSpPr>
        <p:grpSpPr bwMode="auto">
          <a:xfrm>
            <a:off x="6096000" y="1790700"/>
            <a:ext cx="2446338" cy="4322763"/>
            <a:chOff x="3840" y="1128"/>
            <a:chExt cx="1541" cy="2723"/>
          </a:xfrm>
        </p:grpSpPr>
        <p:grpSp>
          <p:nvGrpSpPr>
            <p:cNvPr id="55306" name="Group 17"/>
            <p:cNvGrpSpPr>
              <a:grpSpLocks/>
            </p:cNvGrpSpPr>
            <p:nvPr/>
          </p:nvGrpSpPr>
          <p:grpSpPr bwMode="auto">
            <a:xfrm>
              <a:off x="3840" y="1128"/>
              <a:ext cx="1541" cy="2118"/>
              <a:chOff x="3840" y="1128"/>
              <a:chExt cx="1541" cy="2118"/>
            </a:xfrm>
          </p:grpSpPr>
          <p:pic>
            <p:nvPicPr>
              <p:cNvPr id="55308" name="Picture 10" descr="D:\ABC\powerpoint\graphics\5 chap\fire c3.png"/>
              <p:cNvPicPr>
                <a:picLocks noChangeAspect="1" noChangeArrowheads="1"/>
              </p:cNvPicPr>
              <p:nvPr/>
            </p:nvPicPr>
            <p:blipFill>
              <a:blip r:embed="rId7"/>
              <a:srcRect/>
              <a:stretch>
                <a:fillRect/>
              </a:stretch>
            </p:blipFill>
            <p:spPr bwMode="auto">
              <a:xfrm>
                <a:off x="3840" y="1820"/>
                <a:ext cx="1541" cy="1426"/>
              </a:xfrm>
              <a:prstGeom prst="rect">
                <a:avLst/>
              </a:prstGeom>
              <a:noFill/>
              <a:ln w="9525">
                <a:noFill/>
                <a:miter lim="800000"/>
                <a:headEnd/>
                <a:tailEnd/>
              </a:ln>
            </p:spPr>
          </p:pic>
          <p:pic>
            <p:nvPicPr>
              <p:cNvPr id="55309" name="Picture 13" descr="D:\ABC\powerpoint\graphics\5 chap\fire c.png"/>
              <p:cNvPicPr>
                <a:picLocks noChangeAspect="1" noChangeArrowheads="1"/>
              </p:cNvPicPr>
              <p:nvPr/>
            </p:nvPicPr>
            <p:blipFill>
              <a:blip r:embed="rId8"/>
              <a:srcRect/>
              <a:stretch>
                <a:fillRect/>
              </a:stretch>
            </p:blipFill>
            <p:spPr bwMode="auto">
              <a:xfrm>
                <a:off x="4289" y="1128"/>
                <a:ext cx="648" cy="648"/>
              </a:xfrm>
              <a:prstGeom prst="rect">
                <a:avLst/>
              </a:prstGeom>
              <a:noFill/>
              <a:ln w="9525">
                <a:noFill/>
                <a:miter lim="800000"/>
                <a:headEnd/>
                <a:tailEnd/>
              </a:ln>
            </p:spPr>
          </p:pic>
        </p:grpSp>
        <p:sp>
          <p:nvSpPr>
            <p:cNvPr id="55307" name="Text Box 20"/>
            <p:cNvSpPr txBox="1">
              <a:spLocks noChangeArrowheads="1"/>
            </p:cNvSpPr>
            <p:nvPr/>
          </p:nvSpPr>
          <p:spPr bwMode="auto">
            <a:xfrm>
              <a:off x="3960" y="3256"/>
              <a:ext cx="1344" cy="595"/>
            </a:xfrm>
            <a:prstGeom prst="rect">
              <a:avLst/>
            </a:prstGeom>
            <a:noFill/>
            <a:ln w="9525">
              <a:noFill/>
              <a:miter lim="800000"/>
              <a:headEnd/>
              <a:tailEnd/>
            </a:ln>
          </p:spPr>
          <p:txBody>
            <a:bodyPr>
              <a:prstTxWarp prst="textNoShape">
                <a:avLst/>
              </a:prstTxWarp>
              <a:spAutoFit/>
            </a:bodyPr>
            <a:lstStyle/>
            <a:p>
              <a:pPr algn="ctr" eaLnBrk="1" hangingPunct="1"/>
              <a:r>
                <a:rPr lang="en-US" sz="3200"/>
                <a:t>Electrical</a:t>
              </a:r>
              <a:r>
                <a:rPr lang="en-US"/>
                <a:t> Equipment</a:t>
              </a:r>
            </a:p>
          </p:txBody>
        </p:sp>
      </p:grpSp>
      <p:sp>
        <p:nvSpPr>
          <p:cNvPr id="55302" name="Rectangle 24"/>
          <p:cNvSpPr>
            <a:spLocks noGrp="1" noChangeArrowheads="1"/>
          </p:cNvSpPr>
          <p:nvPr>
            <p:ph type="title"/>
          </p:nvPr>
        </p:nvSpPr>
        <p:spPr/>
        <p:txBody>
          <a:bodyPr/>
          <a:lstStyle/>
          <a:p>
            <a:pPr eaLnBrk="1" hangingPunct="1"/>
            <a:r>
              <a:rPr lang="en-US" b="1"/>
              <a:t>Types Of Fires</a:t>
            </a:r>
          </a:p>
        </p:txBody>
      </p:sp>
      <p:pic>
        <p:nvPicPr>
          <p:cNvPr id="55303" name="Picture 25" descr="D:\aux ppt\1bss\4pfd2.gif"/>
          <p:cNvPicPr>
            <a:picLocks noChangeAspect="1" noChangeArrowheads="1"/>
          </p:cNvPicPr>
          <p:nvPr/>
        </p:nvPicPr>
        <p:blipFill>
          <a:blip r:embed="rId9"/>
          <a:srcRect/>
          <a:stretch>
            <a:fillRect/>
          </a:stretch>
        </p:blipFill>
        <p:spPr bwMode="auto">
          <a:xfrm>
            <a:off x="914400" y="1600200"/>
            <a:ext cx="304800" cy="168275"/>
          </a:xfrm>
          <a:prstGeom prst="rect">
            <a:avLst/>
          </a:prstGeom>
          <a:noFill/>
          <a:ln w="9525">
            <a:noFill/>
            <a:miter lim="800000"/>
            <a:headEnd/>
            <a:tailEnd/>
          </a:ln>
        </p:spPr>
      </p:pic>
      <p:pic>
        <p:nvPicPr>
          <p:cNvPr id="55304" name="Picture 26" descr="D:\aux ppt\1bss\4pfd2.gif"/>
          <p:cNvPicPr>
            <a:picLocks noChangeAspect="1" noChangeArrowheads="1"/>
          </p:cNvPicPr>
          <p:nvPr/>
        </p:nvPicPr>
        <p:blipFill>
          <a:blip r:embed="rId9"/>
          <a:srcRect/>
          <a:stretch>
            <a:fillRect/>
          </a:stretch>
        </p:blipFill>
        <p:spPr bwMode="auto">
          <a:xfrm>
            <a:off x="3581400" y="1600200"/>
            <a:ext cx="304800" cy="168275"/>
          </a:xfrm>
          <a:prstGeom prst="rect">
            <a:avLst/>
          </a:prstGeom>
          <a:noFill/>
          <a:ln w="9525">
            <a:noFill/>
            <a:miter lim="800000"/>
            <a:headEnd/>
            <a:tailEnd/>
          </a:ln>
        </p:spPr>
      </p:pic>
      <p:pic>
        <p:nvPicPr>
          <p:cNvPr id="55305" name="Picture 27" descr="D:\aux ppt\1bss\4pfd2.gif"/>
          <p:cNvPicPr>
            <a:picLocks noChangeAspect="1" noChangeArrowheads="1"/>
          </p:cNvPicPr>
          <p:nvPr/>
        </p:nvPicPr>
        <p:blipFill>
          <a:blip r:embed="rId9"/>
          <a:srcRect/>
          <a:stretch>
            <a:fillRect/>
          </a:stretch>
        </p:blipFill>
        <p:spPr bwMode="auto">
          <a:xfrm>
            <a:off x="6553200" y="1600200"/>
            <a:ext cx="304800" cy="168275"/>
          </a:xfrm>
          <a:prstGeom prst="rect">
            <a:avLst/>
          </a:prstGeom>
          <a:noFill/>
          <a:ln w="9525">
            <a:noFill/>
            <a:miter lim="800000"/>
            <a:headEnd/>
            <a:tailEnd/>
          </a:ln>
        </p:spPr>
      </p:pic>
      <p:sp>
        <p:nvSpPr>
          <p:cNvPr id="21" name="Slide Number Placeholder 20"/>
          <p:cNvSpPr>
            <a:spLocks noGrp="1"/>
          </p:cNvSpPr>
          <p:nvPr>
            <p:ph type="sldNum" sz="quarter" idx="11"/>
          </p:nvPr>
        </p:nvSpPr>
        <p:spPr/>
        <p:txBody>
          <a:bodyPr/>
          <a:lstStyle/>
          <a:p>
            <a:pPr>
              <a:defRPr/>
            </a:pPr>
            <a:r>
              <a:rPr lang="en-US" smtClean="0"/>
              <a:t> </a:t>
            </a:r>
            <a:fld id="{9E9D9793-459E-BA48-81DF-B0C6B827BB99}" type="slidenum">
              <a:rPr lang="en-US" smtClean="0"/>
              <a:pPr>
                <a:defRPr/>
              </a:pPr>
              <a:t>27</a:t>
            </a:fld>
            <a:endParaRPr lang="en-US" dirty="0"/>
          </a:p>
        </p:txBody>
      </p:sp>
      <p:sp>
        <p:nvSpPr>
          <p:cNvPr id="22" name="Footer Placeholder 21"/>
          <p:cNvSpPr>
            <a:spLocks noGrp="1"/>
          </p:cNvSpPr>
          <p:nvPr>
            <p:ph type="ftr" sz="quarter" idx="10"/>
          </p:nvPr>
        </p:nvSpPr>
        <p:spPr/>
        <p:txBody>
          <a:bodyPr/>
          <a:lstStyle/>
          <a:p>
            <a:pPr>
              <a:defRPr/>
            </a:pPr>
            <a:r>
              <a:rPr lang="en-US"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0"/>
          <p:cNvSpPr>
            <a:spLocks noGrp="1" noChangeArrowheads="1"/>
          </p:cNvSpPr>
          <p:nvPr>
            <p:ph type="title"/>
          </p:nvPr>
        </p:nvSpPr>
        <p:spPr>
          <a:xfrm>
            <a:off x="914400" y="76200"/>
            <a:ext cx="7848600" cy="1143000"/>
          </a:xfrm>
        </p:spPr>
        <p:txBody>
          <a:bodyPr/>
          <a:lstStyle/>
          <a:p>
            <a:pPr eaLnBrk="1" hangingPunct="1"/>
            <a:r>
              <a:rPr lang="en-US" b="1" dirty="0"/>
              <a:t>Fire Extinguishers</a:t>
            </a:r>
          </a:p>
        </p:txBody>
      </p:sp>
      <p:sp>
        <p:nvSpPr>
          <p:cNvPr id="57347" name="Rectangle 3"/>
          <p:cNvSpPr>
            <a:spLocks noGrp="1" noChangeArrowheads="1"/>
          </p:cNvSpPr>
          <p:nvPr>
            <p:ph type="body" idx="1"/>
          </p:nvPr>
        </p:nvSpPr>
        <p:spPr>
          <a:xfrm>
            <a:off x="838200" y="1752600"/>
            <a:ext cx="7772400" cy="838200"/>
          </a:xfrm>
        </p:spPr>
        <p:txBody>
          <a:bodyPr/>
          <a:lstStyle/>
          <a:p>
            <a:pPr algn="ctr" eaLnBrk="1" hangingPunct="1">
              <a:buFontTx/>
              <a:buNone/>
            </a:pPr>
            <a:r>
              <a:rPr lang="en-US" sz="3600"/>
              <a:t>Should be on all vessels</a:t>
            </a:r>
          </a:p>
        </p:txBody>
      </p:sp>
      <p:pic>
        <p:nvPicPr>
          <p:cNvPr id="57348" name="Picture 6" descr="http://www.nps.gov/lame/planyourvisit/images/fireex.jpg"/>
          <p:cNvPicPr>
            <a:picLocks noChangeAspect="1" noChangeArrowheads="1"/>
          </p:cNvPicPr>
          <p:nvPr/>
        </p:nvPicPr>
        <p:blipFill>
          <a:blip r:embed="rId3"/>
          <a:srcRect/>
          <a:stretch>
            <a:fillRect/>
          </a:stretch>
        </p:blipFill>
        <p:spPr bwMode="auto">
          <a:xfrm>
            <a:off x="3124200" y="2590800"/>
            <a:ext cx="2914650" cy="3886200"/>
          </a:xfrm>
          <a:prstGeom prst="rect">
            <a:avLst/>
          </a:prstGeom>
          <a:noFill/>
          <a:ln w="9525">
            <a:noFill/>
            <a:miter lim="800000"/>
            <a:headEnd/>
            <a:tailEnd/>
          </a:ln>
        </p:spPr>
      </p:pic>
      <p:sp>
        <p:nvSpPr>
          <p:cNvPr id="5" name="Slide Number Placeholder 5"/>
          <p:cNvSpPr>
            <a:spLocks noGrp="1"/>
          </p:cNvSpPr>
          <p:nvPr>
            <p:ph type="sldNum" sz="quarter" idx="11"/>
          </p:nvPr>
        </p:nvSpPr>
        <p:spPr>
          <a:xfrm>
            <a:off x="7162800" y="6400800"/>
            <a:ext cx="1905000" cy="457200"/>
          </a:xfrm>
        </p:spPr>
        <p:txBody>
          <a:bodyPr/>
          <a:lstStyle/>
          <a:p>
            <a:pPr>
              <a:defRPr/>
            </a:pPr>
            <a:r>
              <a:rPr lang="en-US" smtClean="0"/>
              <a:t> </a:t>
            </a:r>
            <a:fld id="{9E9D9793-459E-BA48-81DF-B0C6B827BB99}" type="slidenum">
              <a:rPr lang="en-US" smtClean="0"/>
              <a:pPr>
                <a:defRPr/>
              </a:pPr>
              <a:t>28</a:t>
            </a:fld>
            <a:endParaRPr lang="en-US" dirty="0"/>
          </a:p>
        </p:txBody>
      </p:sp>
      <p:sp>
        <p:nvSpPr>
          <p:cNvPr id="6" name="Footer Placeholder 6"/>
          <p:cNvSpPr>
            <a:spLocks noGrp="1"/>
          </p:cNvSpPr>
          <p:nvPr>
            <p:ph type="ftr" sz="quarter" idx="10"/>
          </p:nvPr>
        </p:nvSpPr>
        <p:spPr>
          <a:xfrm>
            <a:off x="1600200" y="6477000"/>
            <a:ext cx="4876800" cy="457200"/>
          </a:xfrm>
        </p:spPr>
        <p:txBody>
          <a:bodyPr/>
          <a:lstStyle/>
          <a:p>
            <a:pPr>
              <a:defRPr/>
            </a:pPr>
            <a:r>
              <a:rPr lang="en-US" dirty="0"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8"/>
          <p:cNvSpPr>
            <a:spLocks noGrp="1" noChangeArrowheads="1"/>
          </p:cNvSpPr>
          <p:nvPr>
            <p:ph type="title"/>
          </p:nvPr>
        </p:nvSpPr>
        <p:spPr/>
        <p:txBody>
          <a:bodyPr/>
          <a:lstStyle/>
          <a:p>
            <a:pPr eaLnBrk="1" hangingPunct="1"/>
            <a:r>
              <a:rPr lang="en-US" b="1"/>
              <a:t>Fire Extinguishers</a:t>
            </a:r>
          </a:p>
        </p:txBody>
      </p:sp>
      <p:sp>
        <p:nvSpPr>
          <p:cNvPr id="59396" name="Rectangle 10"/>
          <p:cNvSpPr>
            <a:spLocks noGrp="1" noChangeArrowheads="1"/>
          </p:cNvSpPr>
          <p:nvPr>
            <p:ph type="body" idx="1"/>
          </p:nvPr>
        </p:nvSpPr>
        <p:spPr>
          <a:xfrm>
            <a:off x="825500" y="1803400"/>
            <a:ext cx="8305800" cy="4495800"/>
          </a:xfrm>
        </p:spPr>
        <p:txBody>
          <a:bodyPr/>
          <a:lstStyle/>
          <a:p>
            <a:pPr eaLnBrk="1" hangingPunct="1">
              <a:buFontTx/>
              <a:buNone/>
            </a:pPr>
            <a:r>
              <a:rPr lang="en-US"/>
              <a:t>Dry chemical most common for marine use</a:t>
            </a:r>
          </a:p>
          <a:p>
            <a:pPr eaLnBrk="1" hangingPunct="1">
              <a:buFontTx/>
              <a:buNone/>
            </a:pPr>
            <a:r>
              <a:rPr lang="en-US"/>
              <a:t>Type B required onboard</a:t>
            </a:r>
          </a:p>
          <a:p>
            <a:pPr lvl="1" eaLnBrk="1" hangingPunct="1">
              <a:buFontTx/>
              <a:buNone/>
            </a:pPr>
            <a:r>
              <a:rPr lang="en-US"/>
              <a:t>Inboard or I/O engines</a:t>
            </a:r>
          </a:p>
          <a:p>
            <a:pPr lvl="1" eaLnBrk="1" hangingPunct="1">
              <a:buFontTx/>
              <a:buNone/>
            </a:pPr>
            <a:r>
              <a:rPr lang="en-US"/>
              <a:t>Permanently installed fuel tanks</a:t>
            </a:r>
          </a:p>
          <a:p>
            <a:pPr lvl="1" eaLnBrk="1" hangingPunct="1">
              <a:buFontTx/>
              <a:buNone/>
            </a:pPr>
            <a:r>
              <a:rPr lang="en-US"/>
              <a:t>Closed living spaces</a:t>
            </a:r>
          </a:p>
          <a:p>
            <a:pPr lvl="1" eaLnBrk="1" hangingPunct="1">
              <a:buFontTx/>
              <a:buNone/>
            </a:pPr>
            <a:r>
              <a:rPr lang="en-US"/>
              <a:t>Closed compartments where portable fuel tanks are stored</a:t>
            </a:r>
          </a:p>
          <a:p>
            <a:pPr eaLnBrk="1" hangingPunct="1">
              <a:buFontTx/>
              <a:buNone/>
            </a:pPr>
            <a:endParaRPr lang="en-US" sz="2800"/>
          </a:p>
        </p:txBody>
      </p:sp>
      <p:grpSp>
        <p:nvGrpSpPr>
          <p:cNvPr id="59397" name="Group 21"/>
          <p:cNvGrpSpPr>
            <a:grpSpLocks/>
          </p:cNvGrpSpPr>
          <p:nvPr/>
        </p:nvGrpSpPr>
        <p:grpSpPr bwMode="auto">
          <a:xfrm>
            <a:off x="419100" y="2024063"/>
            <a:ext cx="800100" cy="2871787"/>
            <a:chOff x="264" y="1275"/>
            <a:chExt cx="504" cy="1809"/>
          </a:xfrm>
        </p:grpSpPr>
        <p:pic>
          <p:nvPicPr>
            <p:cNvPr id="59398" name="Picture 12" descr="D:\aux ppt\1bss\4pfd2.gif"/>
            <p:cNvPicPr>
              <a:picLocks noChangeAspect="1" noChangeArrowheads="1"/>
            </p:cNvPicPr>
            <p:nvPr/>
          </p:nvPicPr>
          <p:blipFill>
            <a:blip r:embed="rId3"/>
            <a:srcRect/>
            <a:stretch>
              <a:fillRect/>
            </a:stretch>
          </p:blipFill>
          <p:spPr bwMode="auto">
            <a:xfrm>
              <a:off x="264" y="1275"/>
              <a:ext cx="192" cy="106"/>
            </a:xfrm>
            <a:prstGeom prst="rect">
              <a:avLst/>
            </a:prstGeom>
            <a:noFill/>
            <a:ln w="9525">
              <a:noFill/>
              <a:miter lim="800000"/>
              <a:headEnd/>
              <a:tailEnd/>
            </a:ln>
          </p:spPr>
        </p:pic>
        <p:pic>
          <p:nvPicPr>
            <p:cNvPr id="59399" name="Picture 13" descr="D:\aux ppt\1bss\4pfd2.gif"/>
            <p:cNvPicPr>
              <a:picLocks noChangeAspect="1" noChangeArrowheads="1"/>
            </p:cNvPicPr>
            <p:nvPr/>
          </p:nvPicPr>
          <p:blipFill>
            <a:blip r:embed="rId3"/>
            <a:srcRect/>
            <a:stretch>
              <a:fillRect/>
            </a:stretch>
          </p:blipFill>
          <p:spPr bwMode="auto">
            <a:xfrm>
              <a:off x="264" y="1680"/>
              <a:ext cx="192" cy="106"/>
            </a:xfrm>
            <a:prstGeom prst="rect">
              <a:avLst/>
            </a:prstGeom>
            <a:noFill/>
            <a:ln w="9525">
              <a:noFill/>
              <a:miter lim="800000"/>
              <a:headEnd/>
              <a:tailEnd/>
            </a:ln>
          </p:spPr>
        </p:pic>
        <p:pic>
          <p:nvPicPr>
            <p:cNvPr id="59400" name="Picture 15" descr="D:\aux ppt\1bss\4pfd2.gif"/>
            <p:cNvPicPr>
              <a:picLocks noChangeAspect="1" noChangeArrowheads="1"/>
            </p:cNvPicPr>
            <p:nvPr/>
          </p:nvPicPr>
          <p:blipFill>
            <a:blip r:embed="rId3"/>
            <a:srcRect/>
            <a:stretch>
              <a:fillRect/>
            </a:stretch>
          </p:blipFill>
          <p:spPr bwMode="auto">
            <a:xfrm>
              <a:off x="576" y="2315"/>
              <a:ext cx="192" cy="106"/>
            </a:xfrm>
            <a:prstGeom prst="rect">
              <a:avLst/>
            </a:prstGeom>
            <a:noFill/>
            <a:ln w="9525">
              <a:noFill/>
              <a:miter lim="800000"/>
              <a:headEnd/>
              <a:tailEnd/>
            </a:ln>
          </p:spPr>
        </p:pic>
        <p:pic>
          <p:nvPicPr>
            <p:cNvPr id="59401" name="Picture 16" descr="D:\aux ppt\1bss\4pfd2.gif"/>
            <p:cNvPicPr>
              <a:picLocks noChangeAspect="1" noChangeArrowheads="1"/>
            </p:cNvPicPr>
            <p:nvPr/>
          </p:nvPicPr>
          <p:blipFill>
            <a:blip r:embed="rId3"/>
            <a:srcRect/>
            <a:stretch>
              <a:fillRect/>
            </a:stretch>
          </p:blipFill>
          <p:spPr bwMode="auto">
            <a:xfrm>
              <a:off x="576" y="2635"/>
              <a:ext cx="192" cy="106"/>
            </a:xfrm>
            <a:prstGeom prst="rect">
              <a:avLst/>
            </a:prstGeom>
            <a:noFill/>
            <a:ln w="9525">
              <a:noFill/>
              <a:miter lim="800000"/>
              <a:headEnd/>
              <a:tailEnd/>
            </a:ln>
          </p:spPr>
        </p:pic>
        <p:pic>
          <p:nvPicPr>
            <p:cNvPr id="59402" name="Picture 17" descr="D:\aux ppt\1bss\4pfd2.gif"/>
            <p:cNvPicPr>
              <a:picLocks noChangeAspect="1" noChangeArrowheads="1"/>
            </p:cNvPicPr>
            <p:nvPr/>
          </p:nvPicPr>
          <p:blipFill>
            <a:blip r:embed="rId3"/>
            <a:srcRect/>
            <a:stretch>
              <a:fillRect/>
            </a:stretch>
          </p:blipFill>
          <p:spPr bwMode="auto">
            <a:xfrm>
              <a:off x="576" y="2978"/>
              <a:ext cx="192" cy="106"/>
            </a:xfrm>
            <a:prstGeom prst="rect">
              <a:avLst/>
            </a:prstGeom>
            <a:noFill/>
            <a:ln w="9525">
              <a:noFill/>
              <a:miter lim="800000"/>
              <a:headEnd/>
              <a:tailEnd/>
            </a:ln>
          </p:spPr>
        </p:pic>
        <p:pic>
          <p:nvPicPr>
            <p:cNvPr id="59403" name="Picture 18" descr="D:\aux ppt\1bss\4pfd2.gif"/>
            <p:cNvPicPr>
              <a:picLocks noChangeAspect="1" noChangeArrowheads="1"/>
            </p:cNvPicPr>
            <p:nvPr/>
          </p:nvPicPr>
          <p:blipFill>
            <a:blip r:embed="rId3"/>
            <a:srcRect/>
            <a:stretch>
              <a:fillRect/>
            </a:stretch>
          </p:blipFill>
          <p:spPr bwMode="auto">
            <a:xfrm>
              <a:off x="576" y="2016"/>
              <a:ext cx="192" cy="106"/>
            </a:xfrm>
            <a:prstGeom prst="rect">
              <a:avLst/>
            </a:prstGeom>
            <a:noFill/>
            <a:ln w="9525">
              <a:noFill/>
              <a:miter lim="800000"/>
              <a:headEnd/>
              <a:tailEnd/>
            </a:ln>
          </p:spPr>
        </p:pic>
      </p:grpSp>
      <p:sp>
        <p:nvSpPr>
          <p:cNvPr id="11" name="Slide Number Placeholder 10"/>
          <p:cNvSpPr>
            <a:spLocks noGrp="1"/>
          </p:cNvSpPr>
          <p:nvPr>
            <p:ph type="sldNum" sz="quarter" idx="11"/>
          </p:nvPr>
        </p:nvSpPr>
        <p:spPr/>
        <p:txBody>
          <a:bodyPr/>
          <a:lstStyle/>
          <a:p>
            <a:pPr>
              <a:defRPr/>
            </a:pPr>
            <a:r>
              <a:rPr lang="en-US" smtClean="0"/>
              <a:t> </a:t>
            </a:r>
            <a:fld id="{608AAB53-6381-3B48-BE6A-63C4ECA21038}" type="slidenum">
              <a:rPr lang="en-US" smtClean="0"/>
              <a:pPr>
                <a:defRPr/>
              </a:pPr>
              <a:t>29</a:t>
            </a:fld>
            <a:r>
              <a:rPr lang="en-US" smtClean="0"/>
              <a:t> </a:t>
            </a:r>
            <a:endParaRPr lang="en-US" dirty="0"/>
          </a:p>
        </p:txBody>
      </p:sp>
      <p:sp>
        <p:nvSpPr>
          <p:cNvPr id="12" name="Footer Placeholder 11"/>
          <p:cNvSpPr>
            <a:spLocks noGrp="1"/>
          </p:cNvSpPr>
          <p:nvPr>
            <p:ph type="ftr" sz="quarter" idx="10"/>
          </p:nvPr>
        </p:nvSpPr>
        <p:spPr/>
        <p:txBody>
          <a:bodyPr/>
          <a:lstStyle/>
          <a:p>
            <a:pPr>
              <a:defRPr/>
            </a:pPr>
            <a:r>
              <a:rPr lang="en-US"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p:txBody>
          <a:bodyPr/>
          <a:lstStyle/>
          <a:p>
            <a:pPr eaLnBrk="1" hangingPunct="1"/>
            <a:r>
              <a:rPr lang="en-US" b="1"/>
              <a:t>Registration</a:t>
            </a:r>
          </a:p>
        </p:txBody>
      </p:sp>
      <p:sp>
        <p:nvSpPr>
          <p:cNvPr id="12291" name="Rectangle 6"/>
          <p:cNvSpPr>
            <a:spLocks noGrp="1" noChangeArrowheads="1"/>
          </p:cNvSpPr>
          <p:nvPr>
            <p:ph type="body" idx="1"/>
          </p:nvPr>
        </p:nvSpPr>
        <p:spPr>
          <a:xfrm>
            <a:off x="990600" y="1524000"/>
            <a:ext cx="8305800" cy="5105400"/>
          </a:xfrm>
        </p:spPr>
        <p:txBody>
          <a:bodyPr/>
          <a:lstStyle/>
          <a:p>
            <a:pPr eaLnBrk="1" hangingPunct="1">
              <a:buFontTx/>
              <a:buNone/>
            </a:pPr>
            <a:r>
              <a:rPr lang="en-US" sz="3000" dirty="0"/>
              <a:t>Registration required if boating on Delaware waters more than 60 days</a:t>
            </a:r>
          </a:p>
          <a:p>
            <a:pPr eaLnBrk="1" hangingPunct="1">
              <a:buFontTx/>
              <a:buNone/>
            </a:pPr>
            <a:r>
              <a:rPr lang="en-US" sz="3000" dirty="0"/>
              <a:t>State issues registration numbers</a:t>
            </a:r>
          </a:p>
          <a:p>
            <a:pPr eaLnBrk="1" hangingPunct="1">
              <a:buFontTx/>
              <a:buNone/>
            </a:pPr>
            <a:r>
              <a:rPr lang="en-US" sz="3000" dirty="0"/>
              <a:t>Decals are issued for calendar years and are valid for one or three years, option of owner</a:t>
            </a:r>
          </a:p>
          <a:p>
            <a:pPr eaLnBrk="1" hangingPunct="1">
              <a:buFontTx/>
              <a:buNone/>
            </a:pPr>
            <a:r>
              <a:rPr lang="en-US" sz="3000" dirty="0"/>
              <a:t>Out of state moves must be reported within 15 days</a:t>
            </a:r>
          </a:p>
          <a:p>
            <a:pPr eaLnBrk="1" hangingPunct="1">
              <a:buFontTx/>
              <a:buNone/>
            </a:pPr>
            <a:r>
              <a:rPr lang="en-US" sz="3000" dirty="0"/>
              <a:t>In state moves require registration within 15 days</a:t>
            </a:r>
          </a:p>
        </p:txBody>
      </p:sp>
      <p:grpSp>
        <p:nvGrpSpPr>
          <p:cNvPr id="9" name="Group 8"/>
          <p:cNvGrpSpPr/>
          <p:nvPr/>
        </p:nvGrpSpPr>
        <p:grpSpPr>
          <a:xfrm>
            <a:off x="495300" y="1851025"/>
            <a:ext cx="317500" cy="3651250"/>
            <a:chOff x="495300" y="1851025"/>
            <a:chExt cx="317500" cy="3651250"/>
          </a:xfrm>
        </p:grpSpPr>
        <p:pic>
          <p:nvPicPr>
            <p:cNvPr id="12292" name="Picture 8" descr="D:\aux ppt\1bss\4pfd2.gif"/>
            <p:cNvPicPr>
              <a:picLocks noChangeAspect="1" noChangeArrowheads="1"/>
            </p:cNvPicPr>
            <p:nvPr/>
          </p:nvPicPr>
          <p:blipFill>
            <a:blip r:embed="rId3"/>
            <a:srcRect/>
            <a:stretch>
              <a:fillRect/>
            </a:stretch>
          </p:blipFill>
          <p:spPr bwMode="auto">
            <a:xfrm>
              <a:off x="495300" y="3276600"/>
              <a:ext cx="304800" cy="168275"/>
            </a:xfrm>
            <a:prstGeom prst="rect">
              <a:avLst/>
            </a:prstGeom>
            <a:noFill/>
            <a:ln w="9525">
              <a:noFill/>
              <a:miter lim="800000"/>
              <a:headEnd/>
              <a:tailEnd/>
            </a:ln>
          </p:spPr>
        </p:pic>
        <p:pic>
          <p:nvPicPr>
            <p:cNvPr id="12293" name="Picture 8" descr="D:\aux ppt\1bss\4pfd2.gif"/>
            <p:cNvPicPr>
              <a:picLocks noChangeAspect="1" noChangeArrowheads="1"/>
            </p:cNvPicPr>
            <p:nvPr/>
          </p:nvPicPr>
          <p:blipFill>
            <a:blip r:embed="rId3"/>
            <a:srcRect/>
            <a:stretch>
              <a:fillRect/>
            </a:stretch>
          </p:blipFill>
          <p:spPr bwMode="auto">
            <a:xfrm>
              <a:off x="495300" y="4267200"/>
              <a:ext cx="304800" cy="168275"/>
            </a:xfrm>
            <a:prstGeom prst="rect">
              <a:avLst/>
            </a:prstGeom>
            <a:noFill/>
            <a:ln w="9525">
              <a:noFill/>
              <a:miter lim="800000"/>
              <a:headEnd/>
              <a:tailEnd/>
            </a:ln>
          </p:spPr>
        </p:pic>
        <p:pic>
          <p:nvPicPr>
            <p:cNvPr id="12294" name="Picture 7" descr="D:\aux ppt\1bss\4pfd2.gif"/>
            <p:cNvPicPr>
              <a:picLocks noChangeAspect="1" noChangeArrowheads="1"/>
            </p:cNvPicPr>
            <p:nvPr/>
          </p:nvPicPr>
          <p:blipFill>
            <a:blip r:embed="rId3"/>
            <a:srcRect/>
            <a:stretch>
              <a:fillRect/>
            </a:stretch>
          </p:blipFill>
          <p:spPr bwMode="auto">
            <a:xfrm>
              <a:off x="495300" y="2819400"/>
              <a:ext cx="304800" cy="168275"/>
            </a:xfrm>
            <a:prstGeom prst="rect">
              <a:avLst/>
            </a:prstGeom>
            <a:noFill/>
            <a:ln w="9525">
              <a:noFill/>
              <a:miter lim="800000"/>
              <a:headEnd/>
              <a:tailEnd/>
            </a:ln>
          </p:spPr>
        </p:pic>
        <p:pic>
          <p:nvPicPr>
            <p:cNvPr id="12295" name="Picture 7" descr="D:\aux ppt\1bss\4pfd2.gif"/>
            <p:cNvPicPr>
              <a:picLocks noChangeAspect="1" noChangeArrowheads="1"/>
            </p:cNvPicPr>
            <p:nvPr/>
          </p:nvPicPr>
          <p:blipFill>
            <a:blip r:embed="rId3"/>
            <a:srcRect/>
            <a:stretch>
              <a:fillRect/>
            </a:stretch>
          </p:blipFill>
          <p:spPr bwMode="auto">
            <a:xfrm>
              <a:off x="495300" y="1851025"/>
              <a:ext cx="304800" cy="168275"/>
            </a:xfrm>
            <a:prstGeom prst="rect">
              <a:avLst/>
            </a:prstGeom>
            <a:noFill/>
            <a:ln w="9525">
              <a:noFill/>
              <a:miter lim="800000"/>
              <a:headEnd/>
              <a:tailEnd/>
            </a:ln>
          </p:spPr>
        </p:pic>
        <p:pic>
          <p:nvPicPr>
            <p:cNvPr id="12296" name="Picture 7" descr="D:\aux ppt\1bss\4pfd2.gif"/>
            <p:cNvPicPr>
              <a:picLocks noChangeAspect="1" noChangeArrowheads="1"/>
            </p:cNvPicPr>
            <p:nvPr/>
          </p:nvPicPr>
          <p:blipFill>
            <a:blip r:embed="rId3"/>
            <a:srcRect/>
            <a:stretch>
              <a:fillRect/>
            </a:stretch>
          </p:blipFill>
          <p:spPr bwMode="auto">
            <a:xfrm>
              <a:off x="508000" y="5334000"/>
              <a:ext cx="304800" cy="168275"/>
            </a:xfrm>
            <a:prstGeom prst="rect">
              <a:avLst/>
            </a:prstGeom>
            <a:noFill/>
            <a:ln w="9525">
              <a:noFill/>
              <a:miter lim="800000"/>
              <a:headEnd/>
              <a:tailEnd/>
            </a:ln>
          </p:spPr>
        </p:pic>
      </p:grpSp>
      <p:sp>
        <p:nvSpPr>
          <p:cNvPr id="10" name="Slide Number Placeholder 5"/>
          <p:cNvSpPr>
            <a:spLocks noGrp="1"/>
          </p:cNvSpPr>
          <p:nvPr>
            <p:ph type="sldNum" sz="quarter" idx="11"/>
          </p:nvPr>
        </p:nvSpPr>
        <p:spPr>
          <a:xfrm>
            <a:off x="7162800" y="6400800"/>
            <a:ext cx="1905000" cy="457200"/>
          </a:xfrm>
        </p:spPr>
        <p:txBody>
          <a:bodyPr/>
          <a:lstStyle/>
          <a:p>
            <a:pPr>
              <a:defRPr/>
            </a:pPr>
            <a:r>
              <a:rPr lang="en-US" smtClean="0"/>
              <a:t> </a:t>
            </a:r>
            <a:fld id="{9E9D9793-459E-BA48-81DF-B0C6B827BB99}" type="slidenum">
              <a:rPr lang="en-US" smtClean="0"/>
              <a:pPr>
                <a:defRPr/>
              </a:pPr>
              <a:t>3</a:t>
            </a:fld>
            <a:endParaRPr lang="en-US" dirty="0"/>
          </a:p>
        </p:txBody>
      </p:sp>
      <p:sp>
        <p:nvSpPr>
          <p:cNvPr id="11" name="Footer Placeholder 6"/>
          <p:cNvSpPr>
            <a:spLocks noGrp="1"/>
          </p:cNvSpPr>
          <p:nvPr>
            <p:ph type="ftr" sz="quarter" idx="10"/>
          </p:nvPr>
        </p:nvSpPr>
        <p:spPr>
          <a:xfrm>
            <a:off x="1600200" y="6477000"/>
            <a:ext cx="4876800" cy="457200"/>
          </a:xfrm>
        </p:spPr>
        <p:txBody>
          <a:bodyPr/>
          <a:lstStyle/>
          <a:p>
            <a:pPr>
              <a:defRPr/>
            </a:pPr>
            <a:r>
              <a:rPr lang="en-US" dirty="0"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ext Box 4"/>
          <p:cNvSpPr txBox="1">
            <a:spLocks noChangeArrowheads="1"/>
          </p:cNvSpPr>
          <p:nvPr/>
        </p:nvSpPr>
        <p:spPr bwMode="auto">
          <a:xfrm>
            <a:off x="1143000" y="2133600"/>
            <a:ext cx="6705600" cy="2043113"/>
          </a:xfrm>
          <a:prstGeom prst="rect">
            <a:avLst/>
          </a:prstGeom>
          <a:noFill/>
          <a:ln w="9525">
            <a:noFill/>
            <a:miter lim="800000"/>
            <a:headEnd/>
            <a:tailEnd/>
          </a:ln>
        </p:spPr>
        <p:txBody>
          <a:bodyPr>
            <a:prstTxWarp prst="textNoShape">
              <a:avLst/>
            </a:prstTxWarp>
            <a:spAutoFit/>
          </a:bodyPr>
          <a:lstStyle/>
          <a:p>
            <a:pPr>
              <a:spcBef>
                <a:spcPct val="50000"/>
              </a:spcBef>
            </a:pPr>
            <a:r>
              <a:rPr lang="en-US" sz="3200">
                <a:solidFill>
                  <a:srgbClr val="FFFF00"/>
                </a:solidFill>
              </a:rPr>
              <a:t>&lt;26 feet 			    		1 B-1</a:t>
            </a:r>
          </a:p>
          <a:p>
            <a:pPr>
              <a:spcBef>
                <a:spcPct val="50000"/>
              </a:spcBef>
            </a:pPr>
            <a:r>
              <a:rPr lang="en-US" sz="3200">
                <a:solidFill>
                  <a:srgbClr val="FFFF00"/>
                </a:solidFill>
              </a:rPr>
              <a:t>26 feet to &lt;40 feet		    	2 B-1</a:t>
            </a:r>
          </a:p>
          <a:p>
            <a:pPr>
              <a:spcBef>
                <a:spcPct val="50000"/>
              </a:spcBef>
            </a:pPr>
            <a:r>
              <a:rPr lang="en-US" sz="3200">
                <a:solidFill>
                  <a:srgbClr val="FFFF00"/>
                </a:solidFill>
              </a:rPr>
              <a:t>40 feet to &lt;65 feet		   	3 B-1</a:t>
            </a:r>
          </a:p>
        </p:txBody>
      </p:sp>
      <p:sp>
        <p:nvSpPr>
          <p:cNvPr id="61444" name="Text Box 5"/>
          <p:cNvSpPr txBox="1">
            <a:spLocks noChangeArrowheads="1"/>
          </p:cNvSpPr>
          <p:nvPr/>
        </p:nvSpPr>
        <p:spPr bwMode="auto">
          <a:xfrm>
            <a:off x="1524000" y="5029200"/>
            <a:ext cx="6096000" cy="579438"/>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200">
                <a:solidFill>
                  <a:srgbClr val="FFFF00"/>
                </a:solidFill>
              </a:rPr>
              <a:t>Note:  These are </a:t>
            </a:r>
            <a:r>
              <a:rPr lang="en-US" sz="3200" i="1">
                <a:solidFill>
                  <a:srgbClr val="FFFF00"/>
                </a:solidFill>
              </a:rPr>
              <a:t>minimums</a:t>
            </a:r>
            <a:endParaRPr lang="en-US" sz="3200" b="0">
              <a:solidFill>
                <a:srgbClr val="FFFF00"/>
              </a:solidFill>
            </a:endParaRPr>
          </a:p>
        </p:txBody>
      </p:sp>
      <p:sp>
        <p:nvSpPr>
          <p:cNvPr id="61445" name="Rectangle 6"/>
          <p:cNvSpPr>
            <a:spLocks noGrp="1" noChangeArrowheads="1"/>
          </p:cNvSpPr>
          <p:nvPr>
            <p:ph type="title"/>
          </p:nvPr>
        </p:nvSpPr>
        <p:spPr/>
        <p:txBody>
          <a:bodyPr/>
          <a:lstStyle/>
          <a:p>
            <a:pPr eaLnBrk="1" hangingPunct="1"/>
            <a:r>
              <a:rPr lang="en-US" b="1"/>
              <a:t>Federal Rules For Fire Extinguishers</a:t>
            </a:r>
          </a:p>
        </p:txBody>
      </p:sp>
      <p:sp>
        <p:nvSpPr>
          <p:cNvPr id="5" name="Slide Number Placeholder 4"/>
          <p:cNvSpPr>
            <a:spLocks noGrp="1"/>
          </p:cNvSpPr>
          <p:nvPr>
            <p:ph type="sldNum" sz="quarter" idx="11"/>
          </p:nvPr>
        </p:nvSpPr>
        <p:spPr/>
        <p:txBody>
          <a:bodyPr/>
          <a:lstStyle/>
          <a:p>
            <a:pPr>
              <a:defRPr/>
            </a:pPr>
            <a:r>
              <a:rPr lang="en-US" smtClean="0"/>
              <a:t> </a:t>
            </a:r>
            <a:fld id="{9E9D9793-459E-BA48-81DF-B0C6B827BB99}" type="slidenum">
              <a:rPr lang="en-US" smtClean="0"/>
              <a:pPr>
                <a:defRPr/>
              </a:pPr>
              <a:t>30</a:t>
            </a:fld>
            <a:endParaRPr lang="en-US" dirty="0"/>
          </a:p>
        </p:txBody>
      </p:sp>
      <p:sp>
        <p:nvSpPr>
          <p:cNvPr id="6" name="Footer Placeholder 5"/>
          <p:cNvSpPr>
            <a:spLocks noGrp="1"/>
          </p:cNvSpPr>
          <p:nvPr>
            <p:ph type="ftr" sz="quarter" idx="10"/>
          </p:nvPr>
        </p:nvSpPr>
        <p:spPr/>
        <p:txBody>
          <a:bodyPr/>
          <a:lstStyle/>
          <a:p>
            <a:pPr>
              <a:defRPr/>
            </a:pPr>
            <a:r>
              <a:rPr lang="en-US" smtClean="0"/>
              <a:t>Come for the boating education … Stay for the friends</a:t>
            </a:r>
            <a:endParaRPr lang="en-US" dirty="0"/>
          </a:p>
        </p:txBody>
      </p:sp>
      <p:grpSp>
        <p:nvGrpSpPr>
          <p:cNvPr id="11" name="Group 10"/>
          <p:cNvGrpSpPr/>
          <p:nvPr/>
        </p:nvGrpSpPr>
        <p:grpSpPr>
          <a:xfrm>
            <a:off x="457200" y="2346325"/>
            <a:ext cx="304800" cy="1692275"/>
            <a:chOff x="457200" y="2346325"/>
            <a:chExt cx="304800" cy="1692275"/>
          </a:xfrm>
        </p:grpSpPr>
        <p:pic>
          <p:nvPicPr>
            <p:cNvPr id="8" name="Picture 9" descr="D:\aux ppt\1bss\4pfd2.gif"/>
            <p:cNvPicPr>
              <a:picLocks noChangeAspect="1" noChangeArrowheads="1"/>
            </p:cNvPicPr>
            <p:nvPr/>
          </p:nvPicPr>
          <p:blipFill>
            <a:blip r:embed="rId3"/>
            <a:srcRect/>
            <a:stretch>
              <a:fillRect/>
            </a:stretch>
          </p:blipFill>
          <p:spPr bwMode="auto">
            <a:xfrm>
              <a:off x="457200" y="2346325"/>
              <a:ext cx="304800" cy="168275"/>
            </a:xfrm>
            <a:prstGeom prst="rect">
              <a:avLst/>
            </a:prstGeom>
            <a:noFill/>
            <a:ln w="9525">
              <a:noFill/>
              <a:miter lim="800000"/>
              <a:headEnd/>
              <a:tailEnd/>
            </a:ln>
          </p:spPr>
        </p:pic>
        <p:pic>
          <p:nvPicPr>
            <p:cNvPr id="9" name="Picture 11" descr="D:\aux ppt\1bss\4pfd2.gif"/>
            <p:cNvPicPr>
              <a:picLocks noChangeAspect="1" noChangeArrowheads="1"/>
            </p:cNvPicPr>
            <p:nvPr/>
          </p:nvPicPr>
          <p:blipFill>
            <a:blip r:embed="rId3"/>
            <a:srcRect/>
            <a:stretch>
              <a:fillRect/>
            </a:stretch>
          </p:blipFill>
          <p:spPr bwMode="auto">
            <a:xfrm>
              <a:off x="457200" y="3124200"/>
              <a:ext cx="304800" cy="168275"/>
            </a:xfrm>
            <a:prstGeom prst="rect">
              <a:avLst/>
            </a:prstGeom>
            <a:noFill/>
            <a:ln w="9525">
              <a:noFill/>
              <a:miter lim="800000"/>
              <a:headEnd/>
              <a:tailEnd/>
            </a:ln>
          </p:spPr>
        </p:pic>
        <p:pic>
          <p:nvPicPr>
            <p:cNvPr id="10" name="Picture 9" descr="D:\aux ppt\1bss\4pfd2.gif"/>
            <p:cNvPicPr>
              <a:picLocks noChangeAspect="1" noChangeArrowheads="1"/>
            </p:cNvPicPr>
            <p:nvPr/>
          </p:nvPicPr>
          <p:blipFill>
            <a:blip r:embed="rId3"/>
            <a:srcRect/>
            <a:stretch>
              <a:fillRect/>
            </a:stretch>
          </p:blipFill>
          <p:spPr bwMode="auto">
            <a:xfrm>
              <a:off x="457200" y="3870325"/>
              <a:ext cx="304800" cy="168275"/>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3491" name="Picture 5" descr="D:\ABC\powerpoint\graphics\5 chap\fire charge.png"/>
          <p:cNvPicPr>
            <a:picLocks noChangeAspect="1" noChangeArrowheads="1"/>
          </p:cNvPicPr>
          <p:nvPr/>
        </p:nvPicPr>
        <p:blipFill>
          <a:blip r:embed="rId3"/>
          <a:srcRect/>
          <a:stretch>
            <a:fillRect/>
          </a:stretch>
        </p:blipFill>
        <p:spPr bwMode="auto">
          <a:xfrm>
            <a:off x="1295400" y="2590800"/>
            <a:ext cx="2879725" cy="2857500"/>
          </a:xfrm>
          <a:prstGeom prst="rect">
            <a:avLst/>
          </a:prstGeom>
          <a:noFill/>
          <a:ln w="9525">
            <a:noFill/>
            <a:miter lim="800000"/>
            <a:headEnd/>
            <a:tailEnd/>
          </a:ln>
        </p:spPr>
      </p:pic>
      <p:pic>
        <p:nvPicPr>
          <p:cNvPr id="63492" name="Picture 6" descr="D:\ABC\powerpoint\graphics\5 chap\fire charge2.png"/>
          <p:cNvPicPr>
            <a:picLocks noChangeAspect="1" noChangeArrowheads="1"/>
          </p:cNvPicPr>
          <p:nvPr/>
        </p:nvPicPr>
        <p:blipFill>
          <a:blip r:embed="rId4"/>
          <a:srcRect/>
          <a:stretch>
            <a:fillRect/>
          </a:stretch>
        </p:blipFill>
        <p:spPr bwMode="auto">
          <a:xfrm>
            <a:off x="5257800" y="1752600"/>
            <a:ext cx="2573338" cy="4454525"/>
          </a:xfrm>
          <a:prstGeom prst="rect">
            <a:avLst/>
          </a:prstGeom>
          <a:noFill/>
          <a:ln w="9525">
            <a:noFill/>
            <a:miter lim="800000"/>
            <a:headEnd/>
            <a:tailEnd/>
          </a:ln>
        </p:spPr>
      </p:pic>
      <p:sp>
        <p:nvSpPr>
          <p:cNvPr id="63493" name="Rectangle 7"/>
          <p:cNvSpPr>
            <a:spLocks noGrp="1" noChangeArrowheads="1"/>
          </p:cNvSpPr>
          <p:nvPr>
            <p:ph type="title" idx="4294967295"/>
          </p:nvPr>
        </p:nvSpPr>
        <p:spPr/>
        <p:txBody>
          <a:bodyPr/>
          <a:lstStyle/>
          <a:p>
            <a:pPr eaLnBrk="1" hangingPunct="1"/>
            <a:r>
              <a:rPr lang="en-US" b="1"/>
              <a:t>Charge Indicators</a:t>
            </a:r>
            <a:endParaRPr lang="en-US"/>
          </a:p>
        </p:txBody>
      </p:sp>
      <p:sp>
        <p:nvSpPr>
          <p:cNvPr id="5" name="Slide Number Placeholder 4"/>
          <p:cNvSpPr>
            <a:spLocks noGrp="1"/>
          </p:cNvSpPr>
          <p:nvPr>
            <p:ph type="sldNum" sz="quarter" idx="11"/>
          </p:nvPr>
        </p:nvSpPr>
        <p:spPr/>
        <p:txBody>
          <a:bodyPr/>
          <a:lstStyle/>
          <a:p>
            <a:pPr>
              <a:defRPr/>
            </a:pPr>
            <a:r>
              <a:rPr lang="en-US" smtClean="0"/>
              <a:t> </a:t>
            </a:r>
            <a:fld id="{BC69794F-9506-F64D-BABE-78ADD41A4BA8}" type="slidenum">
              <a:rPr lang="en-US" smtClean="0"/>
              <a:pPr>
                <a:defRPr/>
              </a:pPr>
              <a:t>31</a:t>
            </a:fld>
            <a:r>
              <a:rPr lang="en-US" smtClean="0"/>
              <a:t> </a:t>
            </a:r>
            <a:endParaRPr lang="en-US" dirty="0"/>
          </a:p>
        </p:txBody>
      </p:sp>
      <p:sp>
        <p:nvSpPr>
          <p:cNvPr id="6" name="Footer Placeholder 5"/>
          <p:cNvSpPr>
            <a:spLocks noGrp="1"/>
          </p:cNvSpPr>
          <p:nvPr>
            <p:ph type="ftr" sz="quarter" idx="10"/>
          </p:nvPr>
        </p:nvSpPr>
        <p:spPr/>
        <p:txBody>
          <a:bodyPr/>
          <a:lstStyle/>
          <a:p>
            <a:pPr>
              <a:defRPr/>
            </a:pPr>
            <a:r>
              <a:rPr lang="en-US"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Grp="1" noChangeArrowheads="1"/>
          </p:cNvSpPr>
          <p:nvPr>
            <p:ph type="body" idx="1"/>
          </p:nvPr>
        </p:nvSpPr>
        <p:spPr>
          <a:xfrm>
            <a:off x="1219200" y="1752600"/>
            <a:ext cx="7772400" cy="1143000"/>
          </a:xfrm>
        </p:spPr>
        <p:txBody>
          <a:bodyPr/>
          <a:lstStyle/>
          <a:p>
            <a:pPr algn="ctr" eaLnBrk="1" hangingPunct="1">
              <a:buFontTx/>
              <a:buNone/>
            </a:pPr>
            <a:r>
              <a:rPr lang="en-US"/>
              <a:t>Required on gasoline engines </a:t>
            </a:r>
            <a:br>
              <a:rPr lang="en-US"/>
            </a:br>
            <a:r>
              <a:rPr lang="en-US"/>
              <a:t>installed after April 25, 1940</a:t>
            </a:r>
          </a:p>
        </p:txBody>
      </p:sp>
      <p:pic>
        <p:nvPicPr>
          <p:cNvPr id="65539" name="Picture 6" descr="D:\ABC\powerpoint\graphics\5 chap\backfire.png"/>
          <p:cNvPicPr>
            <a:picLocks noChangeAspect="1" noChangeArrowheads="1"/>
          </p:cNvPicPr>
          <p:nvPr/>
        </p:nvPicPr>
        <p:blipFill>
          <a:blip r:embed="rId3"/>
          <a:srcRect/>
          <a:stretch>
            <a:fillRect/>
          </a:stretch>
        </p:blipFill>
        <p:spPr bwMode="auto">
          <a:xfrm>
            <a:off x="481013" y="2922588"/>
            <a:ext cx="3176587" cy="3478212"/>
          </a:xfrm>
          <a:prstGeom prst="rect">
            <a:avLst/>
          </a:prstGeom>
          <a:noFill/>
          <a:ln w="9525">
            <a:noFill/>
            <a:miter lim="800000"/>
            <a:headEnd/>
            <a:tailEnd/>
          </a:ln>
        </p:spPr>
      </p:pic>
      <p:pic>
        <p:nvPicPr>
          <p:cNvPr id="65540" name="Picture 1031" descr="C:\DOCUME~1\default\LOCALS~1\Temp\npo00000a.tmp"/>
          <p:cNvPicPr>
            <a:picLocks noChangeAspect="1" noChangeArrowheads="1"/>
          </p:cNvPicPr>
          <p:nvPr/>
        </p:nvPicPr>
        <p:blipFill>
          <a:blip r:embed="rId4"/>
          <a:srcRect/>
          <a:stretch>
            <a:fillRect/>
          </a:stretch>
        </p:blipFill>
        <p:spPr bwMode="auto">
          <a:xfrm>
            <a:off x="3886200" y="3048000"/>
            <a:ext cx="4618038" cy="3257550"/>
          </a:xfrm>
          <a:prstGeom prst="rect">
            <a:avLst/>
          </a:prstGeom>
          <a:noFill/>
          <a:ln w="9525">
            <a:noFill/>
            <a:miter lim="800000"/>
            <a:headEnd/>
            <a:tailEnd/>
          </a:ln>
        </p:spPr>
      </p:pic>
      <p:sp>
        <p:nvSpPr>
          <p:cNvPr id="65541" name="Rectangle 8"/>
          <p:cNvSpPr>
            <a:spLocks noGrp="1" noChangeArrowheads="1"/>
          </p:cNvSpPr>
          <p:nvPr>
            <p:ph type="title"/>
          </p:nvPr>
        </p:nvSpPr>
        <p:spPr/>
        <p:txBody>
          <a:bodyPr/>
          <a:lstStyle/>
          <a:p>
            <a:pPr eaLnBrk="1" hangingPunct="1"/>
            <a:r>
              <a:rPr lang="en-US" b="1"/>
              <a:t>Backfire </a:t>
            </a:r>
            <a:br>
              <a:rPr lang="en-US" b="1"/>
            </a:br>
            <a:r>
              <a:rPr lang="en-US" b="1"/>
              <a:t>Flame Arrestor</a:t>
            </a:r>
          </a:p>
        </p:txBody>
      </p:sp>
      <p:sp>
        <p:nvSpPr>
          <p:cNvPr id="6" name="Slide Number Placeholder 5"/>
          <p:cNvSpPr>
            <a:spLocks noGrp="1"/>
          </p:cNvSpPr>
          <p:nvPr>
            <p:ph type="sldNum" sz="quarter" idx="11"/>
          </p:nvPr>
        </p:nvSpPr>
        <p:spPr>
          <a:xfrm>
            <a:off x="7162800" y="6400800"/>
            <a:ext cx="1905000" cy="457200"/>
          </a:xfrm>
        </p:spPr>
        <p:txBody>
          <a:bodyPr/>
          <a:lstStyle/>
          <a:p>
            <a:pPr>
              <a:defRPr/>
            </a:pPr>
            <a:r>
              <a:rPr lang="en-US" smtClean="0"/>
              <a:t> </a:t>
            </a:r>
            <a:fld id="{9E9D9793-459E-BA48-81DF-B0C6B827BB99}" type="slidenum">
              <a:rPr lang="en-US" smtClean="0"/>
              <a:pPr>
                <a:defRPr/>
              </a:pPr>
              <a:t>32</a:t>
            </a:fld>
            <a:endParaRPr lang="en-US" dirty="0"/>
          </a:p>
        </p:txBody>
      </p:sp>
      <p:sp>
        <p:nvSpPr>
          <p:cNvPr id="7" name="Footer Placeholder 6"/>
          <p:cNvSpPr>
            <a:spLocks noGrp="1"/>
          </p:cNvSpPr>
          <p:nvPr>
            <p:ph type="ftr" sz="quarter" idx="10"/>
          </p:nvPr>
        </p:nvSpPr>
        <p:spPr>
          <a:xfrm>
            <a:off x="1600200" y="6477000"/>
            <a:ext cx="4876800" cy="457200"/>
          </a:xfrm>
        </p:spPr>
        <p:txBody>
          <a:bodyPr/>
          <a:lstStyle/>
          <a:p>
            <a:pPr>
              <a:defRPr/>
            </a:pPr>
            <a:r>
              <a:rPr lang="en-US" dirty="0"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title"/>
          </p:nvPr>
        </p:nvSpPr>
        <p:spPr/>
        <p:txBody>
          <a:bodyPr/>
          <a:lstStyle/>
          <a:p>
            <a:pPr eaLnBrk="1" hangingPunct="1"/>
            <a:r>
              <a:rPr lang="en-US" b="1"/>
              <a:t>Proper Ventilation</a:t>
            </a:r>
          </a:p>
        </p:txBody>
      </p:sp>
      <p:sp>
        <p:nvSpPr>
          <p:cNvPr id="67587" name="Rectangle 6"/>
          <p:cNvSpPr>
            <a:spLocks noGrp="1" noChangeArrowheads="1"/>
          </p:cNvSpPr>
          <p:nvPr>
            <p:ph type="body" idx="1"/>
          </p:nvPr>
        </p:nvSpPr>
        <p:spPr>
          <a:xfrm>
            <a:off x="825500" y="1765300"/>
            <a:ext cx="8305800" cy="4495800"/>
          </a:xfrm>
        </p:spPr>
        <p:txBody>
          <a:bodyPr/>
          <a:lstStyle/>
          <a:p>
            <a:pPr eaLnBrk="1" hangingPunct="1">
              <a:buFontTx/>
              <a:buNone/>
            </a:pPr>
            <a:r>
              <a:rPr lang="en-US"/>
              <a:t>Required on gasoline powered boats</a:t>
            </a:r>
          </a:p>
          <a:p>
            <a:pPr eaLnBrk="1" hangingPunct="1">
              <a:buFontTx/>
              <a:buNone/>
            </a:pPr>
            <a:r>
              <a:rPr lang="en-US"/>
              <a:t>Powered ventilation on boats built </a:t>
            </a:r>
            <a:br>
              <a:rPr lang="en-US"/>
            </a:br>
            <a:r>
              <a:rPr lang="en-US"/>
              <a:t>after 31 July 1980</a:t>
            </a:r>
          </a:p>
          <a:p>
            <a:pPr eaLnBrk="1" hangingPunct="1">
              <a:buFontTx/>
              <a:buNone/>
            </a:pPr>
            <a:r>
              <a:rPr lang="en-US"/>
              <a:t>Natural ventilation for boats built </a:t>
            </a:r>
            <a:br>
              <a:rPr lang="en-US"/>
            </a:br>
            <a:r>
              <a:rPr lang="en-US"/>
              <a:t>before 1 August 1980</a:t>
            </a:r>
          </a:p>
        </p:txBody>
      </p:sp>
      <p:pic>
        <p:nvPicPr>
          <p:cNvPr id="67588" name="Picture 7" descr="D:\ABC\powerpoint\graphics\2 chapter\1 dolphin.png"/>
          <p:cNvPicPr>
            <a:picLocks noChangeAspect="1" noChangeArrowheads="1"/>
          </p:cNvPicPr>
          <p:nvPr/>
        </p:nvPicPr>
        <p:blipFill>
          <a:blip r:embed="rId3"/>
          <a:srcRect/>
          <a:stretch>
            <a:fillRect/>
          </a:stretch>
        </p:blipFill>
        <p:spPr bwMode="auto">
          <a:xfrm>
            <a:off x="7029450" y="4552950"/>
            <a:ext cx="1200150" cy="1543050"/>
          </a:xfrm>
          <a:prstGeom prst="rect">
            <a:avLst/>
          </a:prstGeom>
          <a:noFill/>
          <a:ln w="9525">
            <a:noFill/>
            <a:miter lim="800000"/>
            <a:headEnd/>
            <a:tailEnd/>
          </a:ln>
        </p:spPr>
      </p:pic>
      <p:grpSp>
        <p:nvGrpSpPr>
          <p:cNvPr id="67589" name="Group 17"/>
          <p:cNvGrpSpPr>
            <a:grpSpLocks/>
          </p:cNvGrpSpPr>
          <p:nvPr/>
        </p:nvGrpSpPr>
        <p:grpSpPr bwMode="auto">
          <a:xfrm>
            <a:off x="419100" y="2054225"/>
            <a:ext cx="304800" cy="1808163"/>
            <a:chOff x="264" y="1294"/>
            <a:chExt cx="192" cy="1139"/>
          </a:xfrm>
        </p:grpSpPr>
        <p:pic>
          <p:nvPicPr>
            <p:cNvPr id="67590" name="Picture 10" descr="D:\aux ppt\1bss\4pfd2.gif"/>
            <p:cNvPicPr>
              <a:picLocks noChangeAspect="1" noChangeArrowheads="1"/>
            </p:cNvPicPr>
            <p:nvPr/>
          </p:nvPicPr>
          <p:blipFill>
            <a:blip r:embed="rId4"/>
            <a:srcRect/>
            <a:stretch>
              <a:fillRect/>
            </a:stretch>
          </p:blipFill>
          <p:spPr bwMode="auto">
            <a:xfrm>
              <a:off x="264" y="1294"/>
              <a:ext cx="192" cy="106"/>
            </a:xfrm>
            <a:prstGeom prst="rect">
              <a:avLst/>
            </a:prstGeom>
            <a:noFill/>
            <a:ln w="9525">
              <a:noFill/>
              <a:miter lim="800000"/>
              <a:headEnd/>
              <a:tailEnd/>
            </a:ln>
          </p:spPr>
        </p:pic>
        <p:pic>
          <p:nvPicPr>
            <p:cNvPr id="67591" name="Picture 11" descr="D:\aux ppt\1bss\4pfd2.gif"/>
            <p:cNvPicPr>
              <a:picLocks noChangeAspect="1" noChangeArrowheads="1"/>
            </p:cNvPicPr>
            <p:nvPr/>
          </p:nvPicPr>
          <p:blipFill>
            <a:blip r:embed="rId4"/>
            <a:srcRect/>
            <a:stretch>
              <a:fillRect/>
            </a:stretch>
          </p:blipFill>
          <p:spPr bwMode="auto">
            <a:xfrm>
              <a:off x="264" y="1665"/>
              <a:ext cx="192" cy="106"/>
            </a:xfrm>
            <a:prstGeom prst="rect">
              <a:avLst/>
            </a:prstGeom>
            <a:noFill/>
            <a:ln w="9525">
              <a:noFill/>
              <a:miter lim="800000"/>
              <a:headEnd/>
              <a:tailEnd/>
            </a:ln>
          </p:spPr>
        </p:pic>
        <p:pic>
          <p:nvPicPr>
            <p:cNvPr id="67592" name="Picture 13" descr="D:\aux ppt\1bss\4pfd2.gif"/>
            <p:cNvPicPr>
              <a:picLocks noChangeAspect="1" noChangeArrowheads="1"/>
            </p:cNvPicPr>
            <p:nvPr/>
          </p:nvPicPr>
          <p:blipFill>
            <a:blip r:embed="rId4"/>
            <a:srcRect/>
            <a:stretch>
              <a:fillRect/>
            </a:stretch>
          </p:blipFill>
          <p:spPr bwMode="auto">
            <a:xfrm>
              <a:off x="264" y="2327"/>
              <a:ext cx="192" cy="106"/>
            </a:xfrm>
            <a:prstGeom prst="rect">
              <a:avLst/>
            </a:prstGeom>
            <a:noFill/>
            <a:ln w="9525">
              <a:noFill/>
              <a:miter lim="800000"/>
              <a:headEnd/>
              <a:tailEnd/>
            </a:ln>
          </p:spPr>
        </p:pic>
      </p:grpSp>
      <p:sp>
        <p:nvSpPr>
          <p:cNvPr id="9" name="Slide Number Placeholder 5"/>
          <p:cNvSpPr>
            <a:spLocks noGrp="1"/>
          </p:cNvSpPr>
          <p:nvPr>
            <p:ph type="sldNum" sz="quarter" idx="11"/>
          </p:nvPr>
        </p:nvSpPr>
        <p:spPr>
          <a:xfrm>
            <a:off x="7162800" y="6400800"/>
            <a:ext cx="1905000" cy="457200"/>
          </a:xfrm>
        </p:spPr>
        <p:txBody>
          <a:bodyPr/>
          <a:lstStyle/>
          <a:p>
            <a:pPr>
              <a:defRPr/>
            </a:pPr>
            <a:r>
              <a:rPr lang="en-US" smtClean="0"/>
              <a:t> </a:t>
            </a:r>
            <a:fld id="{9E9D9793-459E-BA48-81DF-B0C6B827BB99}" type="slidenum">
              <a:rPr lang="en-US" smtClean="0"/>
              <a:pPr>
                <a:defRPr/>
              </a:pPr>
              <a:t>33</a:t>
            </a:fld>
            <a:endParaRPr lang="en-US" dirty="0"/>
          </a:p>
        </p:txBody>
      </p:sp>
      <p:sp>
        <p:nvSpPr>
          <p:cNvPr id="10" name="Footer Placeholder 6"/>
          <p:cNvSpPr>
            <a:spLocks noGrp="1"/>
          </p:cNvSpPr>
          <p:nvPr>
            <p:ph type="ftr" sz="quarter" idx="10"/>
          </p:nvPr>
        </p:nvSpPr>
        <p:spPr>
          <a:xfrm>
            <a:off x="1600200" y="6477000"/>
            <a:ext cx="4876800" cy="457200"/>
          </a:xfrm>
        </p:spPr>
        <p:txBody>
          <a:bodyPr/>
          <a:lstStyle/>
          <a:p>
            <a:pPr>
              <a:defRPr/>
            </a:pPr>
            <a:r>
              <a:rPr lang="en-US" dirty="0"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9635" name="Picture 5" descr="D:\ABC\powerpoint\graphics\5 chap\venti.png"/>
          <p:cNvPicPr>
            <a:picLocks noChangeAspect="1" noChangeArrowheads="1"/>
          </p:cNvPicPr>
          <p:nvPr/>
        </p:nvPicPr>
        <p:blipFill>
          <a:blip r:embed="rId3"/>
          <a:srcRect/>
          <a:stretch>
            <a:fillRect/>
          </a:stretch>
        </p:blipFill>
        <p:spPr bwMode="auto">
          <a:xfrm>
            <a:off x="2286000" y="1600200"/>
            <a:ext cx="5521325" cy="4822825"/>
          </a:xfrm>
          <a:prstGeom prst="rect">
            <a:avLst/>
          </a:prstGeom>
          <a:noFill/>
          <a:ln w="9525">
            <a:noFill/>
            <a:miter lim="800000"/>
            <a:headEnd/>
            <a:tailEnd/>
          </a:ln>
        </p:spPr>
      </p:pic>
      <p:sp>
        <p:nvSpPr>
          <p:cNvPr id="69636" name="Rectangle 7"/>
          <p:cNvSpPr>
            <a:spLocks noGrp="1" noChangeArrowheads="1"/>
          </p:cNvSpPr>
          <p:nvPr>
            <p:ph type="title"/>
          </p:nvPr>
        </p:nvSpPr>
        <p:spPr/>
        <p:txBody>
          <a:bodyPr/>
          <a:lstStyle/>
          <a:p>
            <a:pPr eaLnBrk="1" hangingPunct="1"/>
            <a:r>
              <a:rPr lang="en-US" b="1"/>
              <a:t>Proper Ventilation</a:t>
            </a:r>
          </a:p>
        </p:txBody>
      </p:sp>
      <p:sp>
        <p:nvSpPr>
          <p:cNvPr id="69637" name="Rectangle 8"/>
          <p:cNvSpPr>
            <a:spLocks noGrp="1" noChangeArrowheads="1"/>
          </p:cNvSpPr>
          <p:nvPr>
            <p:ph type="body" idx="4294967295"/>
          </p:nvPr>
        </p:nvSpPr>
        <p:spPr>
          <a:xfrm>
            <a:off x="990600" y="1752600"/>
            <a:ext cx="8305800" cy="1143000"/>
          </a:xfrm>
        </p:spPr>
        <p:txBody>
          <a:bodyPr/>
          <a:lstStyle/>
          <a:p>
            <a:pPr eaLnBrk="1" hangingPunct="1">
              <a:buFontTx/>
              <a:buNone/>
            </a:pPr>
            <a:r>
              <a:rPr lang="en-US"/>
              <a:t>Powered ventilation</a:t>
            </a:r>
            <a:endParaRPr lang="en-US" b="1"/>
          </a:p>
        </p:txBody>
      </p:sp>
      <p:sp>
        <p:nvSpPr>
          <p:cNvPr id="5" name="Slide Number Placeholder 4"/>
          <p:cNvSpPr>
            <a:spLocks noGrp="1"/>
          </p:cNvSpPr>
          <p:nvPr>
            <p:ph type="sldNum" sz="quarter" idx="11"/>
          </p:nvPr>
        </p:nvSpPr>
        <p:spPr/>
        <p:txBody>
          <a:bodyPr/>
          <a:lstStyle/>
          <a:p>
            <a:pPr>
              <a:defRPr/>
            </a:pPr>
            <a:r>
              <a:rPr lang="en-US" smtClean="0"/>
              <a:t> </a:t>
            </a:r>
            <a:fld id="{9E9D9793-459E-BA48-81DF-B0C6B827BB99}" type="slidenum">
              <a:rPr lang="en-US" smtClean="0"/>
              <a:pPr>
                <a:defRPr/>
              </a:pPr>
              <a:t>34</a:t>
            </a:fld>
            <a:endParaRPr lang="en-US" dirty="0"/>
          </a:p>
        </p:txBody>
      </p:sp>
      <p:sp>
        <p:nvSpPr>
          <p:cNvPr id="6" name="Footer Placeholder 5"/>
          <p:cNvSpPr>
            <a:spLocks noGrp="1"/>
          </p:cNvSpPr>
          <p:nvPr>
            <p:ph type="ftr" sz="quarter" idx="10"/>
          </p:nvPr>
        </p:nvSpPr>
        <p:spPr/>
        <p:txBody>
          <a:bodyPr/>
          <a:lstStyle/>
          <a:p>
            <a:pPr>
              <a:defRPr/>
            </a:pPr>
            <a:r>
              <a:rPr lang="en-US"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9" descr="D:\ABC\powerpoint\graphics\5 chap\vent2.png"/>
          <p:cNvPicPr>
            <a:picLocks noChangeAspect="1" noChangeArrowheads="1"/>
          </p:cNvPicPr>
          <p:nvPr/>
        </p:nvPicPr>
        <p:blipFill>
          <a:blip r:embed="rId3"/>
          <a:srcRect/>
          <a:stretch>
            <a:fillRect/>
          </a:stretch>
        </p:blipFill>
        <p:spPr bwMode="auto">
          <a:xfrm>
            <a:off x="762000" y="2432050"/>
            <a:ext cx="7620000" cy="3587750"/>
          </a:xfrm>
          <a:prstGeom prst="rect">
            <a:avLst/>
          </a:prstGeom>
          <a:noFill/>
          <a:ln w="9525">
            <a:noFill/>
            <a:miter lim="800000"/>
            <a:headEnd/>
            <a:tailEnd/>
          </a:ln>
        </p:spPr>
      </p:pic>
      <p:sp>
        <p:nvSpPr>
          <p:cNvPr id="71683" name="Rectangle 2"/>
          <p:cNvSpPr>
            <a:spLocks noGrp="1" noChangeArrowheads="1"/>
          </p:cNvSpPr>
          <p:nvPr>
            <p:ph type="title"/>
          </p:nvPr>
        </p:nvSpPr>
        <p:spPr/>
        <p:txBody>
          <a:bodyPr/>
          <a:lstStyle/>
          <a:p>
            <a:pPr eaLnBrk="1" hangingPunct="1"/>
            <a:r>
              <a:rPr lang="en-US" b="1"/>
              <a:t>Proper Ventilation</a:t>
            </a:r>
          </a:p>
        </p:txBody>
      </p:sp>
      <p:sp>
        <p:nvSpPr>
          <p:cNvPr id="71684" name="Rectangle 3"/>
          <p:cNvSpPr>
            <a:spLocks noGrp="1" noChangeArrowheads="1"/>
          </p:cNvSpPr>
          <p:nvPr>
            <p:ph type="body" idx="1"/>
          </p:nvPr>
        </p:nvSpPr>
        <p:spPr>
          <a:xfrm>
            <a:off x="990600" y="1752600"/>
            <a:ext cx="8305800" cy="1295400"/>
          </a:xfrm>
        </p:spPr>
        <p:txBody>
          <a:bodyPr/>
          <a:lstStyle/>
          <a:p>
            <a:pPr eaLnBrk="1" hangingPunct="1">
              <a:buFontTx/>
              <a:buNone/>
            </a:pPr>
            <a:r>
              <a:rPr lang="en-US"/>
              <a:t>Natural ventilation</a:t>
            </a:r>
          </a:p>
        </p:txBody>
      </p:sp>
      <p:sp>
        <p:nvSpPr>
          <p:cNvPr id="71685" name="Line 5"/>
          <p:cNvSpPr>
            <a:spLocks noChangeShapeType="1"/>
          </p:cNvSpPr>
          <p:nvPr/>
        </p:nvSpPr>
        <p:spPr bwMode="auto">
          <a:xfrm flipH="1" flipV="1">
            <a:off x="2819400" y="5257800"/>
            <a:ext cx="1447800" cy="838200"/>
          </a:xfrm>
          <a:prstGeom prst="line">
            <a:avLst/>
          </a:prstGeom>
          <a:noFill/>
          <a:ln w="57150">
            <a:solidFill>
              <a:schemeClr val="hlink"/>
            </a:solidFill>
            <a:round/>
            <a:headEnd/>
            <a:tailEnd type="triangle" w="med" len="med"/>
          </a:ln>
        </p:spPr>
        <p:txBody>
          <a:bodyPr>
            <a:prstTxWarp prst="textNoShape">
              <a:avLst/>
            </a:prstTxWarp>
          </a:bodyPr>
          <a:lstStyle/>
          <a:p>
            <a:endParaRPr lang="en-US"/>
          </a:p>
        </p:txBody>
      </p:sp>
      <p:sp>
        <p:nvSpPr>
          <p:cNvPr id="71686" name="Line 7"/>
          <p:cNvSpPr>
            <a:spLocks noChangeShapeType="1"/>
          </p:cNvSpPr>
          <p:nvPr/>
        </p:nvSpPr>
        <p:spPr bwMode="auto">
          <a:xfrm flipH="1" flipV="1">
            <a:off x="4279900" y="4572000"/>
            <a:ext cx="304800" cy="1447800"/>
          </a:xfrm>
          <a:prstGeom prst="line">
            <a:avLst/>
          </a:prstGeom>
          <a:noFill/>
          <a:ln w="57150">
            <a:solidFill>
              <a:schemeClr val="hlink"/>
            </a:solidFill>
            <a:round/>
            <a:headEnd/>
            <a:tailEnd type="triangle" w="med" len="med"/>
          </a:ln>
        </p:spPr>
        <p:txBody>
          <a:bodyPr>
            <a:prstTxWarp prst="textNoShape">
              <a:avLst/>
            </a:prstTxWarp>
          </a:bodyPr>
          <a:lstStyle/>
          <a:p>
            <a:endParaRPr lang="en-US"/>
          </a:p>
        </p:txBody>
      </p:sp>
      <p:sp>
        <p:nvSpPr>
          <p:cNvPr id="71687" name="Line 8"/>
          <p:cNvSpPr>
            <a:spLocks noChangeShapeType="1"/>
          </p:cNvSpPr>
          <p:nvPr/>
        </p:nvSpPr>
        <p:spPr bwMode="auto">
          <a:xfrm flipV="1">
            <a:off x="5181600" y="4038600"/>
            <a:ext cx="1524000" cy="1905000"/>
          </a:xfrm>
          <a:prstGeom prst="line">
            <a:avLst/>
          </a:prstGeom>
          <a:noFill/>
          <a:ln w="57150">
            <a:solidFill>
              <a:schemeClr val="hlink"/>
            </a:solidFill>
            <a:round/>
            <a:headEnd/>
            <a:tailEnd type="triangle" w="med" len="med"/>
          </a:ln>
        </p:spPr>
        <p:txBody>
          <a:bodyPr>
            <a:prstTxWarp prst="textNoShape">
              <a:avLst/>
            </a:prstTxWarp>
          </a:bodyPr>
          <a:lstStyle/>
          <a:p>
            <a:endParaRPr lang="en-US"/>
          </a:p>
        </p:txBody>
      </p:sp>
      <p:sp>
        <p:nvSpPr>
          <p:cNvPr id="8" name="Slide Number Placeholder 5"/>
          <p:cNvSpPr>
            <a:spLocks noGrp="1"/>
          </p:cNvSpPr>
          <p:nvPr>
            <p:ph type="sldNum" sz="quarter" idx="11"/>
          </p:nvPr>
        </p:nvSpPr>
        <p:spPr>
          <a:xfrm>
            <a:off x="7162800" y="6400800"/>
            <a:ext cx="1905000" cy="457200"/>
          </a:xfrm>
        </p:spPr>
        <p:txBody>
          <a:bodyPr/>
          <a:lstStyle/>
          <a:p>
            <a:pPr>
              <a:defRPr/>
            </a:pPr>
            <a:r>
              <a:rPr lang="en-US" smtClean="0"/>
              <a:t> </a:t>
            </a:r>
            <a:fld id="{9E9D9793-459E-BA48-81DF-B0C6B827BB99}" type="slidenum">
              <a:rPr lang="en-US" smtClean="0"/>
              <a:pPr>
                <a:defRPr/>
              </a:pPr>
              <a:t>35</a:t>
            </a:fld>
            <a:endParaRPr lang="en-US" dirty="0"/>
          </a:p>
        </p:txBody>
      </p:sp>
      <p:sp>
        <p:nvSpPr>
          <p:cNvPr id="9" name="Footer Placeholder 6"/>
          <p:cNvSpPr>
            <a:spLocks noGrp="1"/>
          </p:cNvSpPr>
          <p:nvPr>
            <p:ph type="ftr" sz="quarter" idx="10"/>
          </p:nvPr>
        </p:nvSpPr>
        <p:spPr>
          <a:xfrm>
            <a:off x="1600200" y="6477000"/>
            <a:ext cx="4876800" cy="457200"/>
          </a:xfrm>
        </p:spPr>
        <p:txBody>
          <a:bodyPr/>
          <a:lstStyle/>
          <a:p>
            <a:pPr>
              <a:defRPr/>
            </a:pPr>
            <a:r>
              <a:rPr lang="en-US" dirty="0"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t>Mufflers</a:t>
            </a:r>
          </a:p>
        </p:txBody>
      </p:sp>
      <p:sp>
        <p:nvSpPr>
          <p:cNvPr id="73731" name="Rectangle 3"/>
          <p:cNvSpPr>
            <a:spLocks noGrp="1" noChangeArrowheads="1"/>
          </p:cNvSpPr>
          <p:nvPr>
            <p:ph type="body" idx="1"/>
          </p:nvPr>
        </p:nvSpPr>
        <p:spPr>
          <a:xfrm>
            <a:off x="457200" y="2133600"/>
            <a:ext cx="8229600" cy="4572000"/>
          </a:xfrm>
        </p:spPr>
        <p:txBody>
          <a:bodyPr/>
          <a:lstStyle/>
          <a:p>
            <a:pPr marL="0" indent="0">
              <a:spcBef>
                <a:spcPct val="40000"/>
              </a:spcBef>
              <a:buFont typeface="Wingdings" pitchFamily="-108" charset="2"/>
              <a:buNone/>
              <a:tabLst>
                <a:tab pos="342900" algn="l"/>
              </a:tabLst>
            </a:pPr>
            <a:r>
              <a:rPr lang="en-US" sz="2800" dirty="0">
                <a:solidFill>
                  <a:schemeClr val="tx1"/>
                </a:solidFill>
              </a:rPr>
              <a:t>Excessive noise can prevent vessel operator from hearing signals and voices </a:t>
            </a:r>
            <a:endParaRPr lang="en-US" sz="2800" dirty="0" smtClean="0">
              <a:solidFill>
                <a:schemeClr val="tx1"/>
              </a:solidFill>
            </a:endParaRPr>
          </a:p>
          <a:p>
            <a:pPr marL="0" indent="0">
              <a:spcBef>
                <a:spcPct val="100000"/>
              </a:spcBef>
              <a:tabLst>
                <a:tab pos="342900" algn="l"/>
              </a:tabLst>
            </a:pPr>
            <a:r>
              <a:rPr lang="en-US" sz="2000" dirty="0" smtClean="0"/>
              <a:t>  All </a:t>
            </a:r>
            <a:r>
              <a:rPr lang="en-US" sz="2000" dirty="0"/>
              <a:t>vessels manufactured after January 1, 1990 must be</a:t>
            </a:r>
            <a:r>
              <a:rPr lang="en-US" sz="2000" dirty="0" smtClean="0"/>
              <a:t> equipped </a:t>
            </a:r>
            <a:r>
              <a:rPr lang="en-US" sz="2000" dirty="0"/>
              <a:t>with muffler system in good working order and in constant operation to suppress engine noise</a:t>
            </a:r>
            <a:endParaRPr lang="en-US" sz="2000" dirty="0" smtClean="0"/>
          </a:p>
          <a:p>
            <a:pPr marL="0" indent="0">
              <a:spcBef>
                <a:spcPct val="80000"/>
              </a:spcBef>
              <a:tabLst>
                <a:tab pos="342900" algn="l"/>
              </a:tabLst>
            </a:pPr>
            <a:r>
              <a:rPr lang="en-US" sz="2000" dirty="0" smtClean="0"/>
              <a:t>  </a:t>
            </a:r>
            <a:r>
              <a:rPr lang="en-US" sz="2000" dirty="0" smtClean="0"/>
              <a:t>You </a:t>
            </a:r>
            <a:r>
              <a:rPr lang="en-US" sz="2000" dirty="0"/>
              <a:t>may not remove or modify a muffler or muffling system if it results in an increased noise level</a:t>
            </a:r>
          </a:p>
          <a:p>
            <a:pPr marL="0" indent="0">
              <a:spcBef>
                <a:spcPct val="80000"/>
              </a:spcBef>
              <a:tabLst>
                <a:tab pos="342900" algn="l"/>
              </a:tabLst>
            </a:pPr>
            <a:endParaRPr lang="en-US" sz="2000" dirty="0"/>
          </a:p>
        </p:txBody>
      </p:sp>
      <p:sp>
        <p:nvSpPr>
          <p:cNvPr id="4" name="Slide Number Placeholder 5"/>
          <p:cNvSpPr>
            <a:spLocks noGrp="1"/>
          </p:cNvSpPr>
          <p:nvPr>
            <p:ph type="sldNum" sz="quarter" idx="11"/>
          </p:nvPr>
        </p:nvSpPr>
        <p:spPr>
          <a:xfrm>
            <a:off x="7162800" y="6400800"/>
            <a:ext cx="1905000" cy="457200"/>
          </a:xfrm>
        </p:spPr>
        <p:txBody>
          <a:bodyPr/>
          <a:lstStyle/>
          <a:p>
            <a:pPr>
              <a:defRPr/>
            </a:pPr>
            <a:r>
              <a:rPr lang="en-US" smtClean="0"/>
              <a:t> </a:t>
            </a:r>
            <a:fld id="{9E9D9793-459E-BA48-81DF-B0C6B827BB99}" type="slidenum">
              <a:rPr lang="en-US" smtClean="0"/>
              <a:pPr>
                <a:defRPr/>
              </a:pPr>
              <a:t>36</a:t>
            </a:fld>
            <a:endParaRPr lang="en-US" dirty="0"/>
          </a:p>
        </p:txBody>
      </p:sp>
      <p:sp>
        <p:nvSpPr>
          <p:cNvPr id="5" name="Footer Placeholder 6"/>
          <p:cNvSpPr>
            <a:spLocks noGrp="1"/>
          </p:cNvSpPr>
          <p:nvPr>
            <p:ph type="ftr" sz="quarter" idx="10"/>
          </p:nvPr>
        </p:nvSpPr>
        <p:spPr>
          <a:xfrm>
            <a:off x="1600200" y="6477000"/>
            <a:ext cx="4876800" cy="457200"/>
          </a:xfrm>
        </p:spPr>
        <p:txBody>
          <a:bodyPr/>
          <a:lstStyle/>
          <a:p>
            <a:pPr>
              <a:defRPr/>
            </a:pPr>
            <a:r>
              <a:rPr lang="en-US" dirty="0" smtClean="0"/>
              <a:t>Come for the boating education … Stay for the friends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5779" name="Group 1040"/>
          <p:cNvGrpSpPr>
            <a:grpSpLocks/>
          </p:cNvGrpSpPr>
          <p:nvPr/>
        </p:nvGrpSpPr>
        <p:grpSpPr bwMode="auto">
          <a:xfrm>
            <a:off x="4629150" y="1676400"/>
            <a:ext cx="3981450" cy="4800600"/>
            <a:chOff x="2916" y="1056"/>
            <a:chExt cx="2508" cy="3024"/>
          </a:xfrm>
        </p:grpSpPr>
        <p:pic>
          <p:nvPicPr>
            <p:cNvPr id="75786" name="Picture 15" descr="D:\ABC\powerpoint\graphics\5 chap\boarder.png"/>
            <p:cNvPicPr>
              <a:picLocks noChangeAspect="1" noChangeArrowheads="1"/>
            </p:cNvPicPr>
            <p:nvPr/>
          </p:nvPicPr>
          <p:blipFill>
            <a:blip r:embed="rId3"/>
            <a:srcRect/>
            <a:stretch>
              <a:fillRect/>
            </a:stretch>
          </p:blipFill>
          <p:spPr bwMode="auto">
            <a:xfrm>
              <a:off x="2916" y="1056"/>
              <a:ext cx="2508" cy="3024"/>
            </a:xfrm>
            <a:prstGeom prst="rect">
              <a:avLst/>
            </a:prstGeom>
            <a:noFill/>
            <a:ln w="9525">
              <a:noFill/>
              <a:miter lim="800000"/>
              <a:headEnd/>
              <a:tailEnd/>
            </a:ln>
          </p:spPr>
        </p:pic>
        <p:pic>
          <p:nvPicPr>
            <p:cNvPr id="75787" name="Picture 14" descr="D:\ABC\powerpoint\graphics\5 chap\llights2.png"/>
            <p:cNvPicPr>
              <a:picLocks noChangeAspect="1" noChangeArrowheads="1"/>
            </p:cNvPicPr>
            <p:nvPr/>
          </p:nvPicPr>
          <p:blipFill>
            <a:blip r:embed="rId4"/>
            <a:srcRect/>
            <a:stretch>
              <a:fillRect/>
            </a:stretch>
          </p:blipFill>
          <p:spPr bwMode="auto">
            <a:xfrm>
              <a:off x="3406" y="1189"/>
              <a:ext cx="1918" cy="1138"/>
            </a:xfrm>
            <a:prstGeom prst="rect">
              <a:avLst/>
            </a:prstGeom>
            <a:noFill/>
            <a:ln w="9525">
              <a:noFill/>
              <a:miter lim="800000"/>
              <a:headEnd/>
              <a:tailEnd/>
            </a:ln>
          </p:spPr>
        </p:pic>
        <p:pic>
          <p:nvPicPr>
            <p:cNvPr id="75788" name="Picture 13" descr="D:\ABC\powerpoint\graphics\5 chap\lights1.png"/>
            <p:cNvPicPr>
              <a:picLocks noChangeAspect="1" noChangeArrowheads="1"/>
            </p:cNvPicPr>
            <p:nvPr/>
          </p:nvPicPr>
          <p:blipFill>
            <a:blip r:embed="rId5"/>
            <a:srcRect/>
            <a:stretch>
              <a:fillRect/>
            </a:stretch>
          </p:blipFill>
          <p:spPr bwMode="auto">
            <a:xfrm>
              <a:off x="3035" y="2257"/>
              <a:ext cx="2274" cy="1716"/>
            </a:xfrm>
            <a:prstGeom prst="rect">
              <a:avLst/>
            </a:prstGeom>
            <a:noFill/>
            <a:ln w="9525">
              <a:noFill/>
              <a:miter lim="800000"/>
              <a:headEnd/>
              <a:tailEnd/>
            </a:ln>
          </p:spPr>
        </p:pic>
      </p:grpSp>
      <p:sp>
        <p:nvSpPr>
          <p:cNvPr id="75780" name="Rectangle 17"/>
          <p:cNvSpPr>
            <a:spLocks noGrp="1" noChangeArrowheads="1"/>
          </p:cNvSpPr>
          <p:nvPr>
            <p:ph type="title"/>
          </p:nvPr>
        </p:nvSpPr>
        <p:spPr/>
        <p:txBody>
          <a:bodyPr/>
          <a:lstStyle/>
          <a:p>
            <a:pPr eaLnBrk="1" hangingPunct="1"/>
            <a:r>
              <a:rPr lang="en-US"/>
              <a:t>Lights – Under Power</a:t>
            </a:r>
          </a:p>
        </p:txBody>
      </p:sp>
      <p:sp>
        <p:nvSpPr>
          <p:cNvPr id="75781" name="Rectangle 20"/>
          <p:cNvSpPr>
            <a:spLocks noGrp="1" noChangeArrowheads="1"/>
          </p:cNvSpPr>
          <p:nvPr>
            <p:ph type="body" idx="4294967295"/>
          </p:nvPr>
        </p:nvSpPr>
        <p:spPr>
          <a:xfrm>
            <a:off x="825500" y="1778000"/>
            <a:ext cx="8305800" cy="4495800"/>
          </a:xfrm>
        </p:spPr>
        <p:txBody>
          <a:bodyPr/>
          <a:lstStyle/>
          <a:p>
            <a:pPr eaLnBrk="1" hangingPunct="1">
              <a:buFontTx/>
              <a:buNone/>
            </a:pPr>
            <a:r>
              <a:rPr lang="en-US"/>
              <a:t>Sunset to sunrise</a:t>
            </a:r>
          </a:p>
          <a:p>
            <a:pPr eaLnBrk="1" hangingPunct="1">
              <a:buFontTx/>
              <a:buNone/>
            </a:pPr>
            <a:r>
              <a:rPr lang="en-US"/>
              <a:t>Restricted visibility</a:t>
            </a:r>
          </a:p>
          <a:p>
            <a:pPr eaLnBrk="1" hangingPunct="1">
              <a:buFontTx/>
              <a:buNone/>
            </a:pPr>
            <a:r>
              <a:rPr lang="en-US"/>
              <a:t>Range of visibility</a:t>
            </a:r>
          </a:p>
          <a:p>
            <a:pPr eaLnBrk="1" hangingPunct="1">
              <a:buFontTx/>
              <a:buNone/>
            </a:pPr>
            <a:r>
              <a:rPr lang="en-US" sz="2000"/>
              <a:t>Example:</a:t>
            </a:r>
          </a:p>
          <a:p>
            <a:r>
              <a:rPr lang="en-US" sz="2000"/>
              <a:t>  In vessels of less than 12 </a:t>
            </a:r>
          </a:p>
          <a:p>
            <a:pPr lvl="1">
              <a:buFontTx/>
              <a:buNone/>
            </a:pPr>
            <a:r>
              <a:rPr lang="en-US" sz="1600"/>
              <a:t>	</a:t>
            </a:r>
            <a:r>
              <a:rPr lang="en-US" sz="2000"/>
              <a:t>meters in length: </a:t>
            </a:r>
          </a:p>
          <a:p>
            <a:pPr lvl="1"/>
            <a:r>
              <a:rPr lang="en-US" sz="1600"/>
              <a:t>a masthead light, 2 miles; </a:t>
            </a:r>
          </a:p>
          <a:p>
            <a:pPr lvl="1"/>
            <a:r>
              <a:rPr lang="en-US" sz="1600"/>
              <a:t>a sidelight, 1 miles; </a:t>
            </a:r>
          </a:p>
          <a:p>
            <a:pPr eaLnBrk="1" hangingPunct="1">
              <a:buFontTx/>
              <a:buNone/>
            </a:pPr>
            <a:endParaRPr lang="en-US"/>
          </a:p>
        </p:txBody>
      </p:sp>
      <p:grpSp>
        <p:nvGrpSpPr>
          <p:cNvPr id="75782" name="Group 1051"/>
          <p:cNvGrpSpPr>
            <a:grpSpLocks/>
          </p:cNvGrpSpPr>
          <p:nvPr/>
        </p:nvGrpSpPr>
        <p:grpSpPr bwMode="auto">
          <a:xfrm>
            <a:off x="457200" y="2028825"/>
            <a:ext cx="304800" cy="1365250"/>
            <a:chOff x="288" y="1278"/>
            <a:chExt cx="192" cy="860"/>
          </a:xfrm>
        </p:grpSpPr>
        <p:pic>
          <p:nvPicPr>
            <p:cNvPr id="75783" name="Picture 22" descr="D:\aux ppt\1bss\4pfd2.gif"/>
            <p:cNvPicPr>
              <a:picLocks noChangeAspect="1" noChangeArrowheads="1"/>
            </p:cNvPicPr>
            <p:nvPr/>
          </p:nvPicPr>
          <p:blipFill>
            <a:blip r:embed="rId6"/>
            <a:srcRect/>
            <a:stretch>
              <a:fillRect/>
            </a:stretch>
          </p:blipFill>
          <p:spPr bwMode="auto">
            <a:xfrm>
              <a:off x="288" y="1278"/>
              <a:ext cx="192" cy="106"/>
            </a:xfrm>
            <a:prstGeom prst="rect">
              <a:avLst/>
            </a:prstGeom>
            <a:noFill/>
            <a:ln w="9525">
              <a:noFill/>
              <a:miter lim="800000"/>
              <a:headEnd/>
              <a:tailEnd/>
            </a:ln>
          </p:spPr>
        </p:pic>
        <p:pic>
          <p:nvPicPr>
            <p:cNvPr id="75784" name="Picture 23" descr="D:\aux ppt\1bss\4pfd2.gif"/>
            <p:cNvPicPr>
              <a:picLocks noChangeAspect="1" noChangeArrowheads="1"/>
            </p:cNvPicPr>
            <p:nvPr/>
          </p:nvPicPr>
          <p:blipFill>
            <a:blip r:embed="rId6"/>
            <a:srcRect/>
            <a:stretch>
              <a:fillRect/>
            </a:stretch>
          </p:blipFill>
          <p:spPr bwMode="auto">
            <a:xfrm>
              <a:off x="288" y="1670"/>
              <a:ext cx="192" cy="106"/>
            </a:xfrm>
            <a:prstGeom prst="rect">
              <a:avLst/>
            </a:prstGeom>
            <a:noFill/>
            <a:ln w="9525">
              <a:noFill/>
              <a:miter lim="800000"/>
              <a:headEnd/>
              <a:tailEnd/>
            </a:ln>
          </p:spPr>
        </p:pic>
        <p:pic>
          <p:nvPicPr>
            <p:cNvPr id="75785" name="Picture 24" descr="D:\aux ppt\1bss\4pfd2.gif"/>
            <p:cNvPicPr>
              <a:picLocks noChangeAspect="1" noChangeArrowheads="1"/>
            </p:cNvPicPr>
            <p:nvPr/>
          </p:nvPicPr>
          <p:blipFill>
            <a:blip r:embed="rId6"/>
            <a:srcRect/>
            <a:stretch>
              <a:fillRect/>
            </a:stretch>
          </p:blipFill>
          <p:spPr bwMode="auto">
            <a:xfrm>
              <a:off x="288" y="2032"/>
              <a:ext cx="192" cy="106"/>
            </a:xfrm>
            <a:prstGeom prst="rect">
              <a:avLst/>
            </a:prstGeom>
            <a:noFill/>
            <a:ln w="9525">
              <a:noFill/>
              <a:miter lim="800000"/>
              <a:headEnd/>
              <a:tailEnd/>
            </a:ln>
          </p:spPr>
        </p:pic>
      </p:grpSp>
      <p:sp>
        <p:nvSpPr>
          <p:cNvPr id="12" name="Slide Number Placeholder 11"/>
          <p:cNvSpPr>
            <a:spLocks noGrp="1"/>
          </p:cNvSpPr>
          <p:nvPr>
            <p:ph type="sldNum" sz="quarter" idx="11"/>
          </p:nvPr>
        </p:nvSpPr>
        <p:spPr/>
        <p:txBody>
          <a:bodyPr/>
          <a:lstStyle/>
          <a:p>
            <a:pPr>
              <a:defRPr/>
            </a:pPr>
            <a:r>
              <a:rPr lang="en-US" smtClean="0"/>
              <a:t> </a:t>
            </a:r>
            <a:fld id="{9E9D9793-459E-BA48-81DF-B0C6B827BB99}" type="slidenum">
              <a:rPr lang="en-US" smtClean="0"/>
              <a:pPr>
                <a:defRPr/>
              </a:pPr>
              <a:t>37</a:t>
            </a:fld>
            <a:endParaRPr lang="en-US" dirty="0"/>
          </a:p>
        </p:txBody>
      </p:sp>
      <p:sp>
        <p:nvSpPr>
          <p:cNvPr id="13" name="Footer Placeholder 12"/>
          <p:cNvSpPr>
            <a:spLocks noGrp="1"/>
          </p:cNvSpPr>
          <p:nvPr>
            <p:ph type="ftr" sz="quarter" idx="10"/>
          </p:nvPr>
        </p:nvSpPr>
        <p:spPr/>
        <p:txBody>
          <a:bodyPr/>
          <a:lstStyle/>
          <a:p>
            <a:pPr>
              <a:defRPr/>
            </a:pPr>
            <a:r>
              <a:rPr lang="en-US"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7" name="Rectangle 8"/>
          <p:cNvSpPr>
            <a:spLocks noGrp="1" noChangeArrowheads="1"/>
          </p:cNvSpPr>
          <p:nvPr>
            <p:ph type="title" idx="4294967295"/>
          </p:nvPr>
        </p:nvSpPr>
        <p:spPr/>
        <p:txBody>
          <a:bodyPr/>
          <a:lstStyle/>
          <a:p>
            <a:pPr eaLnBrk="1" hangingPunct="1"/>
            <a:r>
              <a:rPr lang="en-US"/>
              <a:t>Lights – Sailboat</a:t>
            </a:r>
          </a:p>
        </p:txBody>
      </p:sp>
      <p:pic>
        <p:nvPicPr>
          <p:cNvPr id="77828" name="Picture 12" descr="D:\ABC\powerpoint\graphics\5 chap\sail lights1.png"/>
          <p:cNvPicPr>
            <a:picLocks noChangeAspect="1" noChangeArrowheads="1"/>
          </p:cNvPicPr>
          <p:nvPr/>
        </p:nvPicPr>
        <p:blipFill>
          <a:blip r:embed="rId3"/>
          <a:srcRect/>
          <a:stretch>
            <a:fillRect/>
          </a:stretch>
        </p:blipFill>
        <p:spPr bwMode="auto">
          <a:xfrm>
            <a:off x="630238" y="2155825"/>
            <a:ext cx="7878762" cy="3940175"/>
          </a:xfrm>
          <a:prstGeom prst="rect">
            <a:avLst/>
          </a:prstGeom>
          <a:noFill/>
          <a:ln w="9525">
            <a:noFill/>
            <a:miter lim="800000"/>
            <a:headEnd/>
            <a:tailEnd/>
          </a:ln>
        </p:spPr>
      </p:pic>
      <p:sp>
        <p:nvSpPr>
          <p:cNvPr id="4" name="Slide Number Placeholder 3"/>
          <p:cNvSpPr>
            <a:spLocks noGrp="1"/>
          </p:cNvSpPr>
          <p:nvPr>
            <p:ph type="sldNum" sz="quarter" idx="11"/>
          </p:nvPr>
        </p:nvSpPr>
        <p:spPr/>
        <p:txBody>
          <a:bodyPr/>
          <a:lstStyle/>
          <a:p>
            <a:pPr>
              <a:defRPr/>
            </a:pPr>
            <a:r>
              <a:rPr lang="en-US" smtClean="0"/>
              <a:t> </a:t>
            </a:r>
            <a:fld id="{BC69794F-9506-F64D-BABE-78ADD41A4BA8}" type="slidenum">
              <a:rPr lang="en-US" smtClean="0"/>
              <a:pPr>
                <a:defRPr/>
              </a:pPr>
              <a:t>38</a:t>
            </a:fld>
            <a:r>
              <a:rPr lang="en-US" smtClean="0"/>
              <a:t> </a:t>
            </a:r>
            <a:endParaRPr lang="en-US" dirty="0"/>
          </a:p>
        </p:txBody>
      </p:sp>
      <p:sp>
        <p:nvSpPr>
          <p:cNvPr id="5" name="Footer Placeholder 4"/>
          <p:cNvSpPr>
            <a:spLocks noGrp="1"/>
          </p:cNvSpPr>
          <p:nvPr>
            <p:ph type="ftr" sz="quarter" idx="10"/>
          </p:nvPr>
        </p:nvSpPr>
        <p:spPr/>
        <p:txBody>
          <a:bodyPr/>
          <a:lstStyle/>
          <a:p>
            <a:pPr>
              <a:defRPr/>
            </a:pPr>
            <a:r>
              <a:rPr lang="en-US"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5" name="Text Box 4"/>
          <p:cNvSpPr txBox="1">
            <a:spLocks noChangeArrowheads="1"/>
          </p:cNvSpPr>
          <p:nvPr/>
        </p:nvSpPr>
        <p:spPr bwMode="auto">
          <a:xfrm>
            <a:off x="1143000" y="5410200"/>
            <a:ext cx="2895600" cy="1077913"/>
          </a:xfrm>
          <a:prstGeom prst="rect">
            <a:avLst/>
          </a:prstGeom>
          <a:noFill/>
          <a:ln w="9525">
            <a:noFill/>
            <a:miter lim="800000"/>
            <a:headEnd/>
            <a:tailEnd/>
          </a:ln>
        </p:spPr>
        <p:txBody>
          <a:bodyPr>
            <a:prstTxWarp prst="textNoShape">
              <a:avLst/>
            </a:prstTxWarp>
            <a:spAutoFit/>
          </a:bodyPr>
          <a:lstStyle/>
          <a:p>
            <a:pPr>
              <a:spcBef>
                <a:spcPct val="50000"/>
              </a:spcBef>
            </a:pPr>
            <a:r>
              <a:rPr lang="en-US" sz="3200">
                <a:solidFill>
                  <a:srgbClr val="FFFF00"/>
                </a:solidFill>
              </a:rPr>
              <a:t>&lt; 23’ or 7 meters</a:t>
            </a:r>
            <a:endParaRPr lang="en-US" sz="3200" b="0">
              <a:solidFill>
                <a:srgbClr val="FFFF00"/>
              </a:solidFill>
            </a:endParaRPr>
          </a:p>
        </p:txBody>
      </p:sp>
      <p:sp>
        <p:nvSpPr>
          <p:cNvPr id="79876" name="Rectangle 5"/>
          <p:cNvSpPr>
            <a:spLocks noChangeArrowheads="1"/>
          </p:cNvSpPr>
          <p:nvPr/>
        </p:nvSpPr>
        <p:spPr bwMode="auto">
          <a:xfrm>
            <a:off x="5943600" y="5349875"/>
            <a:ext cx="2281238" cy="579438"/>
          </a:xfrm>
          <a:prstGeom prst="rect">
            <a:avLst/>
          </a:prstGeom>
          <a:noFill/>
          <a:ln w="9525">
            <a:noFill/>
            <a:miter lim="800000"/>
            <a:headEnd/>
            <a:tailEnd/>
          </a:ln>
        </p:spPr>
        <p:txBody>
          <a:bodyPr wrap="none">
            <a:prstTxWarp prst="textNoShape">
              <a:avLst/>
            </a:prstTxWarp>
            <a:spAutoFit/>
          </a:bodyPr>
          <a:lstStyle/>
          <a:p>
            <a:r>
              <a:rPr lang="en-US" sz="3200">
                <a:solidFill>
                  <a:srgbClr val="FFFF00"/>
                </a:solidFill>
              </a:rPr>
              <a:t>under oars</a:t>
            </a:r>
          </a:p>
        </p:txBody>
      </p:sp>
      <p:sp>
        <p:nvSpPr>
          <p:cNvPr id="79877" name="Rectangle 8"/>
          <p:cNvSpPr>
            <a:spLocks noGrp="1" noChangeArrowheads="1"/>
          </p:cNvSpPr>
          <p:nvPr>
            <p:ph type="title" idx="4294967295"/>
          </p:nvPr>
        </p:nvSpPr>
        <p:spPr/>
        <p:txBody>
          <a:bodyPr/>
          <a:lstStyle/>
          <a:p>
            <a:pPr eaLnBrk="1" hangingPunct="1"/>
            <a:r>
              <a:rPr lang="en-US"/>
              <a:t>Lights</a:t>
            </a:r>
          </a:p>
        </p:txBody>
      </p:sp>
      <p:pic>
        <p:nvPicPr>
          <p:cNvPr id="79878" name="Picture 9" descr="C:\DOCUME~1\default\LOCALS~1\Temp\npo00000c.tmp"/>
          <p:cNvPicPr>
            <a:picLocks noChangeAspect="1" noChangeArrowheads="1"/>
          </p:cNvPicPr>
          <p:nvPr/>
        </p:nvPicPr>
        <p:blipFill>
          <a:blip r:embed="rId3"/>
          <a:srcRect/>
          <a:stretch>
            <a:fillRect/>
          </a:stretch>
        </p:blipFill>
        <p:spPr bwMode="auto">
          <a:xfrm>
            <a:off x="528638" y="2209800"/>
            <a:ext cx="8081962" cy="310832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r>
              <a:rPr lang="en-US" smtClean="0"/>
              <a:t> </a:t>
            </a:r>
            <a:fld id="{BC69794F-9506-F64D-BABE-78ADD41A4BA8}" type="slidenum">
              <a:rPr lang="en-US" smtClean="0"/>
              <a:pPr>
                <a:defRPr/>
              </a:pPr>
              <a:t>39</a:t>
            </a:fld>
            <a:r>
              <a:rPr lang="en-US" smtClean="0"/>
              <a:t> </a:t>
            </a:r>
            <a:endParaRPr lang="en-US" dirty="0"/>
          </a:p>
        </p:txBody>
      </p:sp>
      <p:sp>
        <p:nvSpPr>
          <p:cNvPr id="7" name="Footer Placeholder 6"/>
          <p:cNvSpPr>
            <a:spLocks noGrp="1"/>
          </p:cNvSpPr>
          <p:nvPr>
            <p:ph type="ftr" sz="quarter" idx="10"/>
          </p:nvPr>
        </p:nvSpPr>
        <p:spPr/>
        <p:txBody>
          <a:bodyPr/>
          <a:lstStyle/>
          <a:p>
            <a:pPr>
              <a:defRPr/>
            </a:pPr>
            <a:r>
              <a:rPr lang="en-US"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139700" y="292100"/>
            <a:ext cx="8834438" cy="723900"/>
          </a:xfrm>
          <a:noFill/>
        </p:spPr>
        <p:txBody>
          <a:bodyPr/>
          <a:lstStyle/>
          <a:p>
            <a:r>
              <a:rPr lang="en-US"/>
              <a:t>Registration </a:t>
            </a:r>
            <a:endParaRPr lang="en-US" sz="2400"/>
          </a:p>
        </p:txBody>
      </p:sp>
      <p:sp>
        <p:nvSpPr>
          <p:cNvPr id="14339" name="Rectangle 3"/>
          <p:cNvSpPr>
            <a:spLocks noGrp="1" noChangeArrowheads="1"/>
          </p:cNvSpPr>
          <p:nvPr>
            <p:ph type="body" sz="half" idx="4294967295"/>
          </p:nvPr>
        </p:nvSpPr>
        <p:spPr>
          <a:xfrm>
            <a:off x="3886200" y="1787525"/>
            <a:ext cx="4814888" cy="4824413"/>
          </a:xfrm>
        </p:spPr>
        <p:txBody>
          <a:bodyPr/>
          <a:lstStyle/>
          <a:p>
            <a:pPr marL="0" indent="0">
              <a:spcBef>
                <a:spcPct val="0"/>
              </a:spcBef>
              <a:buFont typeface="Wingdings" pitchFamily="-108" charset="2"/>
              <a:buNone/>
              <a:tabLst>
                <a:tab pos="342900" algn="l"/>
              </a:tabLst>
            </a:pPr>
            <a:r>
              <a:rPr lang="en-US" sz="2400">
                <a:solidFill>
                  <a:schemeClr val="tx1"/>
                </a:solidFill>
              </a:rPr>
              <a:t>Display number and decals as follows:</a:t>
            </a:r>
          </a:p>
          <a:p>
            <a:pPr marL="0" indent="0">
              <a:spcBef>
                <a:spcPct val="100000"/>
              </a:spcBef>
              <a:tabLst>
                <a:tab pos="342900" algn="l"/>
              </a:tabLst>
            </a:pPr>
            <a:r>
              <a:rPr lang="en-US"/>
              <a:t>	</a:t>
            </a:r>
            <a:r>
              <a:rPr lang="en-US" sz="2000"/>
              <a:t>Number must be painted, decaled or otherwise affixed to forward half of each side of  vessel</a:t>
            </a:r>
          </a:p>
          <a:p>
            <a:pPr marL="0" indent="0">
              <a:spcBef>
                <a:spcPct val="100000"/>
              </a:spcBef>
              <a:tabLst>
                <a:tab pos="342900" algn="l"/>
              </a:tabLst>
            </a:pPr>
            <a:r>
              <a:rPr lang="en-US" sz="2000"/>
              <a:t>	Number must read from left to 	right</a:t>
            </a:r>
          </a:p>
          <a:p>
            <a:pPr marL="0" indent="0">
              <a:spcBef>
                <a:spcPct val="100000"/>
              </a:spcBef>
              <a:tabLst>
                <a:tab pos="342900" algn="l"/>
              </a:tabLst>
            </a:pPr>
            <a:r>
              <a:rPr lang="en-US" sz="2000"/>
              <a:t>	Number must be at least 3” 	high, bold, </a:t>
            </a:r>
            <a:r>
              <a:rPr lang="en-US">
                <a:latin typeface="Arial Black" pitchFamily="-108" charset="0"/>
              </a:rPr>
              <a:t>BLOCK</a:t>
            </a:r>
            <a:r>
              <a:rPr lang="en-US"/>
              <a:t> letters </a:t>
            </a:r>
          </a:p>
        </p:txBody>
      </p:sp>
      <p:pic>
        <p:nvPicPr>
          <p:cNvPr id="14341" name="Picture 7" descr="Delaware Validation Decal"/>
          <p:cNvPicPr>
            <a:picLocks noChangeAspect="1" noChangeArrowheads="1"/>
          </p:cNvPicPr>
          <p:nvPr/>
        </p:nvPicPr>
        <p:blipFill>
          <a:blip r:embed="rId3"/>
          <a:srcRect/>
          <a:stretch>
            <a:fillRect/>
          </a:stretch>
        </p:blipFill>
        <p:spPr bwMode="auto">
          <a:xfrm>
            <a:off x="228600" y="3352800"/>
            <a:ext cx="3505200" cy="1314450"/>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pPr>
              <a:defRPr/>
            </a:pPr>
            <a:r>
              <a:rPr lang="en-US" smtClean="0"/>
              <a:t> </a:t>
            </a:r>
            <a:fld id="{BC69794F-9506-F64D-BABE-78ADD41A4BA8}" type="slidenum">
              <a:rPr lang="en-US" smtClean="0"/>
              <a:pPr>
                <a:defRPr/>
              </a:pPr>
              <a:t>4</a:t>
            </a:fld>
            <a:r>
              <a:rPr lang="en-US" smtClean="0"/>
              <a:t> </a:t>
            </a:r>
            <a:endParaRPr lang="en-US" dirty="0"/>
          </a:p>
        </p:txBody>
      </p:sp>
      <p:sp>
        <p:nvSpPr>
          <p:cNvPr id="6" name="Footer Placeholder 5"/>
          <p:cNvSpPr>
            <a:spLocks noGrp="1"/>
          </p:cNvSpPr>
          <p:nvPr>
            <p:ph type="ftr" sz="quarter" idx="10"/>
          </p:nvPr>
        </p:nvSpPr>
        <p:spPr/>
        <p:txBody>
          <a:bodyPr/>
          <a:lstStyle/>
          <a:p>
            <a:pPr>
              <a:defRPr/>
            </a:pPr>
            <a:r>
              <a:rPr lang="en-US" smtClean="0"/>
              <a:t>Come for the boating education … Stay for the friends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ChangeArrowheads="1"/>
          </p:cNvSpPr>
          <p:nvPr/>
        </p:nvSpPr>
        <p:spPr bwMode="auto">
          <a:xfrm>
            <a:off x="2362200" y="5105400"/>
            <a:ext cx="4043363" cy="519113"/>
          </a:xfrm>
          <a:prstGeom prst="rect">
            <a:avLst/>
          </a:prstGeom>
          <a:noFill/>
          <a:ln w="9525">
            <a:noFill/>
            <a:miter lim="800000"/>
            <a:headEnd/>
            <a:tailEnd/>
          </a:ln>
        </p:spPr>
        <p:txBody>
          <a:bodyPr wrap="none">
            <a:prstTxWarp prst="textNoShape">
              <a:avLst/>
            </a:prstTxWarp>
            <a:spAutoFit/>
          </a:bodyPr>
          <a:lstStyle/>
          <a:p>
            <a:r>
              <a:rPr lang="en-US" sz="2800">
                <a:solidFill>
                  <a:srgbClr val="FFFF00"/>
                </a:solidFill>
              </a:rPr>
              <a:t>Service life: 42 Months</a:t>
            </a:r>
          </a:p>
        </p:txBody>
      </p:sp>
      <p:sp>
        <p:nvSpPr>
          <p:cNvPr id="81923" name="Rectangle 9"/>
          <p:cNvSpPr>
            <a:spLocks noGrp="1" noChangeArrowheads="1"/>
          </p:cNvSpPr>
          <p:nvPr>
            <p:ph type="title"/>
          </p:nvPr>
        </p:nvSpPr>
        <p:spPr/>
        <p:txBody>
          <a:bodyPr/>
          <a:lstStyle/>
          <a:p>
            <a:pPr eaLnBrk="1" hangingPunct="1"/>
            <a:r>
              <a:rPr lang="en-US" b="1"/>
              <a:t>Visual Distress Signals</a:t>
            </a:r>
          </a:p>
        </p:txBody>
      </p:sp>
      <p:pic>
        <p:nvPicPr>
          <p:cNvPr id="81924" name="Picture 10" descr="D:\ABC\powerpoint\graphics\5 chap\vds 3hand.png"/>
          <p:cNvPicPr>
            <a:picLocks noChangeAspect="1" noChangeArrowheads="1"/>
          </p:cNvPicPr>
          <p:nvPr/>
        </p:nvPicPr>
        <p:blipFill>
          <a:blip r:embed="rId3"/>
          <a:srcRect/>
          <a:stretch>
            <a:fillRect/>
          </a:stretch>
        </p:blipFill>
        <p:spPr bwMode="auto">
          <a:xfrm>
            <a:off x="3162300" y="3276600"/>
            <a:ext cx="2819400" cy="1687513"/>
          </a:xfrm>
          <a:prstGeom prst="rect">
            <a:avLst/>
          </a:prstGeom>
          <a:noFill/>
          <a:ln w="9525">
            <a:noFill/>
            <a:miter lim="800000"/>
            <a:headEnd/>
            <a:tailEnd/>
          </a:ln>
        </p:spPr>
      </p:pic>
      <p:sp>
        <p:nvSpPr>
          <p:cNvPr id="81925" name="Rectangle 11"/>
          <p:cNvSpPr>
            <a:spLocks noGrp="1" noChangeArrowheads="1"/>
          </p:cNvSpPr>
          <p:nvPr>
            <p:ph type="body" idx="1"/>
          </p:nvPr>
        </p:nvSpPr>
        <p:spPr>
          <a:xfrm>
            <a:off x="1651000" y="1752600"/>
            <a:ext cx="6184900" cy="1727200"/>
          </a:xfrm>
        </p:spPr>
        <p:txBody>
          <a:bodyPr/>
          <a:lstStyle/>
          <a:p>
            <a:pPr algn="ctr" eaLnBrk="1" hangingPunct="1">
              <a:buFontTx/>
              <a:buNone/>
            </a:pPr>
            <a:r>
              <a:rPr lang="en-US"/>
              <a:t>Three hand held red flares</a:t>
            </a:r>
          </a:p>
          <a:p>
            <a:pPr algn="ctr" eaLnBrk="1" hangingPunct="1">
              <a:buFontTx/>
              <a:buNone/>
            </a:pPr>
            <a:r>
              <a:rPr lang="en-US"/>
              <a:t>Day and Night</a:t>
            </a:r>
          </a:p>
        </p:txBody>
      </p:sp>
      <p:sp>
        <p:nvSpPr>
          <p:cNvPr id="6" name="Slide Number Placeholder 5"/>
          <p:cNvSpPr>
            <a:spLocks noGrp="1"/>
          </p:cNvSpPr>
          <p:nvPr>
            <p:ph type="sldNum" sz="quarter" idx="11"/>
          </p:nvPr>
        </p:nvSpPr>
        <p:spPr>
          <a:xfrm>
            <a:off x="7162800" y="6400800"/>
            <a:ext cx="1905000" cy="457200"/>
          </a:xfrm>
        </p:spPr>
        <p:txBody>
          <a:bodyPr/>
          <a:lstStyle/>
          <a:p>
            <a:pPr>
              <a:defRPr/>
            </a:pPr>
            <a:r>
              <a:rPr lang="en-US" smtClean="0"/>
              <a:t> </a:t>
            </a:r>
            <a:fld id="{9E9D9793-459E-BA48-81DF-B0C6B827BB99}" type="slidenum">
              <a:rPr lang="en-US" smtClean="0"/>
              <a:pPr>
                <a:defRPr/>
              </a:pPr>
              <a:t>40</a:t>
            </a:fld>
            <a:endParaRPr lang="en-US" dirty="0"/>
          </a:p>
        </p:txBody>
      </p:sp>
      <p:sp>
        <p:nvSpPr>
          <p:cNvPr id="7" name="Footer Placeholder 6"/>
          <p:cNvSpPr>
            <a:spLocks noGrp="1"/>
          </p:cNvSpPr>
          <p:nvPr>
            <p:ph type="ftr" sz="quarter" idx="10"/>
          </p:nvPr>
        </p:nvSpPr>
        <p:spPr>
          <a:xfrm>
            <a:off x="1600200" y="6477000"/>
            <a:ext cx="4876800" cy="457200"/>
          </a:xfrm>
        </p:spPr>
        <p:txBody>
          <a:bodyPr/>
          <a:lstStyle/>
          <a:p>
            <a:pPr>
              <a:defRPr/>
            </a:pPr>
            <a:r>
              <a:rPr lang="en-US" dirty="0"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body" idx="1"/>
          </p:nvPr>
        </p:nvSpPr>
        <p:spPr>
          <a:xfrm>
            <a:off x="254000" y="1752600"/>
            <a:ext cx="8610600" cy="762000"/>
          </a:xfrm>
        </p:spPr>
        <p:txBody>
          <a:bodyPr/>
          <a:lstStyle/>
          <a:p>
            <a:pPr algn="ctr" eaLnBrk="1" hangingPunct="1">
              <a:buFontTx/>
              <a:buNone/>
            </a:pPr>
            <a:r>
              <a:rPr lang="en-US"/>
              <a:t>One Hand Held Red Flare &amp; Two Red Meteors</a:t>
            </a:r>
          </a:p>
        </p:txBody>
      </p:sp>
      <p:sp>
        <p:nvSpPr>
          <p:cNvPr id="83971" name="Rectangle 7"/>
          <p:cNvSpPr>
            <a:spLocks noChangeArrowheads="1"/>
          </p:cNvSpPr>
          <p:nvPr/>
        </p:nvSpPr>
        <p:spPr bwMode="auto">
          <a:xfrm>
            <a:off x="2286000" y="5400675"/>
            <a:ext cx="4579938" cy="579438"/>
          </a:xfrm>
          <a:prstGeom prst="rect">
            <a:avLst/>
          </a:prstGeom>
          <a:noFill/>
          <a:ln w="9525">
            <a:noFill/>
            <a:miter lim="800000"/>
            <a:headEnd/>
            <a:tailEnd/>
          </a:ln>
        </p:spPr>
        <p:txBody>
          <a:bodyPr wrap="none">
            <a:prstTxWarp prst="textNoShape">
              <a:avLst/>
            </a:prstTxWarp>
            <a:spAutoFit/>
          </a:bodyPr>
          <a:lstStyle/>
          <a:p>
            <a:r>
              <a:rPr lang="en-US" sz="3200">
                <a:solidFill>
                  <a:srgbClr val="FFFF00"/>
                </a:solidFill>
              </a:rPr>
              <a:t>Service life: 42 Months</a:t>
            </a:r>
          </a:p>
        </p:txBody>
      </p:sp>
      <p:sp>
        <p:nvSpPr>
          <p:cNvPr id="83972" name="Rectangle 8"/>
          <p:cNvSpPr>
            <a:spLocks noGrp="1" noChangeArrowheads="1"/>
          </p:cNvSpPr>
          <p:nvPr>
            <p:ph type="title"/>
          </p:nvPr>
        </p:nvSpPr>
        <p:spPr/>
        <p:txBody>
          <a:bodyPr/>
          <a:lstStyle/>
          <a:p>
            <a:pPr eaLnBrk="1" hangingPunct="1"/>
            <a:r>
              <a:rPr lang="en-US" b="1"/>
              <a:t>Or...</a:t>
            </a:r>
          </a:p>
        </p:txBody>
      </p:sp>
      <p:pic>
        <p:nvPicPr>
          <p:cNvPr id="83973" name="Picture 9" descr="D:\ABC\powerpoint\graphics\5 chap\vds 1and2.png"/>
          <p:cNvPicPr>
            <a:picLocks noChangeAspect="1" noChangeArrowheads="1"/>
          </p:cNvPicPr>
          <p:nvPr/>
        </p:nvPicPr>
        <p:blipFill>
          <a:blip r:embed="rId3"/>
          <a:srcRect/>
          <a:stretch>
            <a:fillRect/>
          </a:stretch>
        </p:blipFill>
        <p:spPr bwMode="auto">
          <a:xfrm>
            <a:off x="1828800" y="2819400"/>
            <a:ext cx="4419600" cy="1800225"/>
          </a:xfrm>
          <a:prstGeom prst="rect">
            <a:avLst/>
          </a:prstGeom>
          <a:noFill/>
          <a:ln w="9525">
            <a:noFill/>
            <a:miter lim="800000"/>
            <a:headEnd/>
            <a:tailEnd/>
          </a:ln>
        </p:spPr>
      </p:pic>
      <p:sp>
        <p:nvSpPr>
          <p:cNvPr id="6" name="Slide Number Placeholder 5"/>
          <p:cNvSpPr>
            <a:spLocks noGrp="1"/>
          </p:cNvSpPr>
          <p:nvPr>
            <p:ph type="sldNum" sz="quarter" idx="11"/>
          </p:nvPr>
        </p:nvSpPr>
        <p:spPr>
          <a:xfrm>
            <a:off x="7162800" y="6400800"/>
            <a:ext cx="1905000" cy="457200"/>
          </a:xfrm>
        </p:spPr>
        <p:txBody>
          <a:bodyPr/>
          <a:lstStyle/>
          <a:p>
            <a:pPr>
              <a:defRPr/>
            </a:pPr>
            <a:r>
              <a:rPr lang="en-US" smtClean="0"/>
              <a:t> </a:t>
            </a:r>
            <a:fld id="{9E9D9793-459E-BA48-81DF-B0C6B827BB99}" type="slidenum">
              <a:rPr lang="en-US" smtClean="0"/>
              <a:pPr>
                <a:defRPr/>
              </a:pPr>
              <a:t>41</a:t>
            </a:fld>
            <a:endParaRPr lang="en-US" dirty="0"/>
          </a:p>
        </p:txBody>
      </p:sp>
      <p:sp>
        <p:nvSpPr>
          <p:cNvPr id="7" name="Footer Placeholder 6"/>
          <p:cNvSpPr>
            <a:spLocks noGrp="1"/>
          </p:cNvSpPr>
          <p:nvPr>
            <p:ph type="ftr" sz="quarter" idx="10"/>
          </p:nvPr>
        </p:nvSpPr>
        <p:spPr>
          <a:xfrm>
            <a:off x="1600200" y="6477000"/>
            <a:ext cx="4876800" cy="457200"/>
          </a:xfrm>
        </p:spPr>
        <p:txBody>
          <a:bodyPr/>
          <a:lstStyle/>
          <a:p>
            <a:pPr>
              <a:defRPr/>
            </a:pPr>
            <a:r>
              <a:rPr lang="en-US" dirty="0"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9" name="Rectangle 10"/>
          <p:cNvSpPr>
            <a:spLocks noGrp="1" noChangeArrowheads="1"/>
          </p:cNvSpPr>
          <p:nvPr>
            <p:ph type="title" idx="4294967295"/>
          </p:nvPr>
        </p:nvSpPr>
        <p:spPr/>
        <p:txBody>
          <a:bodyPr/>
          <a:lstStyle/>
          <a:p>
            <a:pPr eaLnBrk="1" hangingPunct="1"/>
            <a:r>
              <a:rPr lang="en-US" b="1"/>
              <a:t>Or...</a:t>
            </a:r>
          </a:p>
        </p:txBody>
      </p:sp>
      <p:pic>
        <p:nvPicPr>
          <p:cNvPr id="86020" name="Picture 11" descr="D:\ABC\powerpoint\graphics\5 chap\vds 1-2-light.png"/>
          <p:cNvPicPr>
            <a:picLocks noChangeAspect="1" noChangeArrowheads="1"/>
          </p:cNvPicPr>
          <p:nvPr/>
        </p:nvPicPr>
        <p:blipFill>
          <a:blip r:embed="rId3"/>
          <a:srcRect/>
          <a:stretch>
            <a:fillRect/>
          </a:stretch>
        </p:blipFill>
        <p:spPr bwMode="auto">
          <a:xfrm>
            <a:off x="304800" y="3405188"/>
            <a:ext cx="8610600" cy="2843212"/>
          </a:xfrm>
          <a:prstGeom prst="rect">
            <a:avLst/>
          </a:prstGeom>
          <a:noFill/>
          <a:ln w="9525">
            <a:noFill/>
            <a:miter lim="800000"/>
            <a:headEnd/>
            <a:tailEnd/>
          </a:ln>
        </p:spPr>
      </p:pic>
      <p:sp>
        <p:nvSpPr>
          <p:cNvPr id="86021" name="Rectangle 12"/>
          <p:cNvSpPr>
            <a:spLocks noGrp="1" noChangeArrowheads="1"/>
          </p:cNvSpPr>
          <p:nvPr>
            <p:ph type="body" idx="4294967295"/>
          </p:nvPr>
        </p:nvSpPr>
        <p:spPr>
          <a:xfrm>
            <a:off x="1016000" y="1752600"/>
            <a:ext cx="7404100" cy="2590800"/>
          </a:xfrm>
        </p:spPr>
        <p:txBody>
          <a:bodyPr/>
          <a:lstStyle/>
          <a:p>
            <a:pPr algn="ctr">
              <a:spcBef>
                <a:spcPct val="0"/>
              </a:spcBef>
              <a:buFontTx/>
              <a:buNone/>
            </a:pPr>
            <a:r>
              <a:rPr lang="en-US">
                <a:solidFill>
                  <a:srgbClr val="FFFF00"/>
                </a:solidFill>
              </a:rPr>
              <a:t>One hand held orange smoke</a:t>
            </a:r>
          </a:p>
          <a:p>
            <a:pPr algn="ctr">
              <a:spcBef>
                <a:spcPct val="0"/>
              </a:spcBef>
              <a:buFontTx/>
              <a:buNone/>
            </a:pPr>
            <a:r>
              <a:rPr lang="en-US">
                <a:solidFill>
                  <a:srgbClr val="FFFF00"/>
                </a:solidFill>
              </a:rPr>
              <a:t>Two floating orange smoke</a:t>
            </a:r>
          </a:p>
          <a:p>
            <a:pPr algn="ctr">
              <a:spcBef>
                <a:spcPct val="0"/>
              </a:spcBef>
              <a:buFontTx/>
              <a:buNone/>
            </a:pPr>
            <a:r>
              <a:rPr lang="en-US">
                <a:solidFill>
                  <a:srgbClr val="FFFF00"/>
                </a:solidFill>
              </a:rPr>
              <a:t>And one electric SOS light</a:t>
            </a:r>
          </a:p>
          <a:p>
            <a:pPr eaLnBrk="1" hangingPunct="1">
              <a:buFontTx/>
              <a:buNone/>
            </a:pPr>
            <a:endParaRPr lang="en-US"/>
          </a:p>
        </p:txBody>
      </p:sp>
      <p:sp>
        <p:nvSpPr>
          <p:cNvPr id="5" name="Slide Number Placeholder 4"/>
          <p:cNvSpPr>
            <a:spLocks noGrp="1"/>
          </p:cNvSpPr>
          <p:nvPr>
            <p:ph type="sldNum" sz="quarter" idx="11"/>
          </p:nvPr>
        </p:nvSpPr>
        <p:spPr/>
        <p:txBody>
          <a:bodyPr/>
          <a:lstStyle/>
          <a:p>
            <a:pPr>
              <a:defRPr/>
            </a:pPr>
            <a:r>
              <a:rPr lang="en-US" smtClean="0"/>
              <a:t> </a:t>
            </a:r>
            <a:fld id="{BC69794F-9506-F64D-BABE-78ADD41A4BA8}" type="slidenum">
              <a:rPr lang="en-US" smtClean="0"/>
              <a:pPr>
                <a:defRPr/>
              </a:pPr>
              <a:t>42</a:t>
            </a:fld>
            <a:r>
              <a:rPr lang="en-US" smtClean="0"/>
              <a:t> </a:t>
            </a:r>
            <a:endParaRPr lang="en-US" dirty="0"/>
          </a:p>
        </p:txBody>
      </p:sp>
      <p:sp>
        <p:nvSpPr>
          <p:cNvPr id="6" name="Footer Placeholder 5"/>
          <p:cNvSpPr>
            <a:spLocks noGrp="1"/>
          </p:cNvSpPr>
          <p:nvPr>
            <p:ph type="ftr" sz="quarter" idx="10"/>
          </p:nvPr>
        </p:nvSpPr>
        <p:spPr/>
        <p:txBody>
          <a:bodyPr/>
          <a:lstStyle/>
          <a:p>
            <a:pPr>
              <a:defRPr/>
            </a:pPr>
            <a:r>
              <a:rPr lang="en-US"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8067" name="Group 11"/>
          <p:cNvGrpSpPr>
            <a:grpSpLocks/>
          </p:cNvGrpSpPr>
          <p:nvPr/>
        </p:nvGrpSpPr>
        <p:grpSpPr bwMode="auto">
          <a:xfrm>
            <a:off x="685800" y="2160588"/>
            <a:ext cx="3352800" cy="4087812"/>
            <a:chOff x="432" y="1361"/>
            <a:chExt cx="2112" cy="2575"/>
          </a:xfrm>
        </p:grpSpPr>
        <p:pic>
          <p:nvPicPr>
            <p:cNvPr id="88072" name="Picture 9" descr="D:\ABC\powerpoint\graphics\5 chap\vds flag.png"/>
            <p:cNvPicPr>
              <a:picLocks noChangeAspect="1" noChangeArrowheads="1"/>
            </p:cNvPicPr>
            <p:nvPr/>
          </p:nvPicPr>
          <p:blipFill>
            <a:blip r:embed="rId3"/>
            <a:srcRect/>
            <a:stretch>
              <a:fillRect/>
            </a:stretch>
          </p:blipFill>
          <p:spPr bwMode="auto">
            <a:xfrm>
              <a:off x="704" y="1361"/>
              <a:ext cx="1568" cy="1711"/>
            </a:xfrm>
            <a:prstGeom prst="rect">
              <a:avLst/>
            </a:prstGeom>
            <a:noFill/>
            <a:ln w="9525">
              <a:noFill/>
              <a:miter lim="800000"/>
              <a:headEnd/>
              <a:tailEnd/>
            </a:ln>
          </p:spPr>
        </p:pic>
        <p:sp>
          <p:nvSpPr>
            <p:cNvPr id="88073" name="Rectangle 5"/>
            <p:cNvSpPr>
              <a:spLocks noChangeArrowheads="1"/>
            </p:cNvSpPr>
            <p:nvPr/>
          </p:nvSpPr>
          <p:spPr bwMode="auto">
            <a:xfrm>
              <a:off x="432" y="3024"/>
              <a:ext cx="2112" cy="912"/>
            </a:xfrm>
            <a:prstGeom prst="rect">
              <a:avLst/>
            </a:prstGeom>
            <a:noFill/>
            <a:ln w="9525">
              <a:noFill/>
              <a:miter lim="800000"/>
              <a:headEnd/>
              <a:tailEnd/>
            </a:ln>
          </p:spPr>
          <p:txBody>
            <a:bodyPr>
              <a:prstTxWarp prst="textNoShape">
                <a:avLst/>
              </a:prstTxWarp>
            </a:bodyPr>
            <a:lstStyle/>
            <a:p>
              <a:pPr marL="342900" indent="-342900" algn="ctr" eaLnBrk="1" hangingPunct="1">
                <a:spcBef>
                  <a:spcPct val="20000"/>
                </a:spcBef>
              </a:pPr>
              <a:r>
                <a:rPr lang="en-US" sz="3200" b="0"/>
                <a:t>Orange flag</a:t>
              </a:r>
            </a:p>
            <a:p>
              <a:pPr marL="342900" indent="-342900" algn="ctr" eaLnBrk="1" hangingPunct="1">
                <a:spcBef>
                  <a:spcPct val="20000"/>
                </a:spcBef>
              </a:pPr>
              <a:r>
                <a:rPr lang="en-US" sz="3200" b="0"/>
                <a:t>Day signal only</a:t>
              </a:r>
            </a:p>
          </p:txBody>
        </p:sp>
      </p:grpSp>
      <p:grpSp>
        <p:nvGrpSpPr>
          <p:cNvPr id="88068" name="Group 12"/>
          <p:cNvGrpSpPr>
            <a:grpSpLocks/>
          </p:cNvGrpSpPr>
          <p:nvPr/>
        </p:nvGrpSpPr>
        <p:grpSpPr bwMode="auto">
          <a:xfrm>
            <a:off x="3962400" y="1752600"/>
            <a:ext cx="4800600" cy="4567238"/>
            <a:chOff x="2496" y="1104"/>
            <a:chExt cx="3024" cy="2877"/>
          </a:xfrm>
        </p:grpSpPr>
        <p:pic>
          <p:nvPicPr>
            <p:cNvPr id="88070" name="Picture 10" descr="D:\ABC\powerpoint\graphics\5 chap\vds arms.png"/>
            <p:cNvPicPr>
              <a:picLocks noChangeAspect="1" noChangeArrowheads="1"/>
            </p:cNvPicPr>
            <p:nvPr/>
          </p:nvPicPr>
          <p:blipFill>
            <a:blip r:embed="rId4"/>
            <a:srcRect/>
            <a:stretch>
              <a:fillRect/>
            </a:stretch>
          </p:blipFill>
          <p:spPr bwMode="auto">
            <a:xfrm>
              <a:off x="2496" y="2064"/>
              <a:ext cx="3024" cy="1917"/>
            </a:xfrm>
            <a:prstGeom prst="rect">
              <a:avLst/>
            </a:prstGeom>
            <a:noFill/>
            <a:ln w="9525">
              <a:noFill/>
              <a:miter lim="800000"/>
              <a:headEnd/>
              <a:tailEnd/>
            </a:ln>
          </p:spPr>
        </p:pic>
        <p:sp>
          <p:nvSpPr>
            <p:cNvPr id="88071" name="Rectangle 6"/>
            <p:cNvSpPr>
              <a:spLocks noChangeArrowheads="1"/>
            </p:cNvSpPr>
            <p:nvPr/>
          </p:nvSpPr>
          <p:spPr bwMode="auto">
            <a:xfrm>
              <a:off x="2712" y="1104"/>
              <a:ext cx="2592" cy="960"/>
            </a:xfrm>
            <a:prstGeom prst="rect">
              <a:avLst/>
            </a:prstGeom>
            <a:noFill/>
            <a:ln w="9525">
              <a:noFill/>
              <a:miter lim="800000"/>
              <a:headEnd/>
              <a:tailEnd/>
            </a:ln>
          </p:spPr>
          <p:txBody>
            <a:bodyPr>
              <a:prstTxWarp prst="textNoShape">
                <a:avLst/>
              </a:prstTxWarp>
            </a:bodyPr>
            <a:lstStyle/>
            <a:p>
              <a:pPr marL="342900" indent="-342900" algn="ctr" eaLnBrk="1" hangingPunct="1">
                <a:spcBef>
                  <a:spcPct val="20000"/>
                </a:spcBef>
              </a:pPr>
              <a:r>
                <a:rPr lang="en-US" sz="3200" b="0"/>
                <a:t>Arm signal</a:t>
              </a:r>
            </a:p>
            <a:p>
              <a:pPr marL="342900" indent="-342900" algn="ctr" eaLnBrk="1" hangingPunct="1">
                <a:spcBef>
                  <a:spcPct val="20000"/>
                </a:spcBef>
              </a:pPr>
              <a:r>
                <a:rPr lang="en-US" sz="3200" b="0"/>
                <a:t>Not USCG approved</a:t>
              </a:r>
            </a:p>
            <a:p>
              <a:pPr marL="342900" indent="-342900" algn="ctr" eaLnBrk="1" hangingPunct="1">
                <a:spcBef>
                  <a:spcPct val="20000"/>
                </a:spcBef>
              </a:pPr>
              <a:r>
                <a:rPr lang="en-US" sz="3200" b="0"/>
                <a:t>Use if no other</a:t>
              </a:r>
            </a:p>
          </p:txBody>
        </p:sp>
      </p:grpSp>
      <p:sp>
        <p:nvSpPr>
          <p:cNvPr id="88069" name="Rectangle 8"/>
          <p:cNvSpPr>
            <a:spLocks noGrp="1" noChangeArrowheads="1"/>
          </p:cNvSpPr>
          <p:nvPr>
            <p:ph type="title" idx="4294967295"/>
          </p:nvPr>
        </p:nvSpPr>
        <p:spPr/>
        <p:txBody>
          <a:bodyPr/>
          <a:lstStyle/>
          <a:p>
            <a:pPr eaLnBrk="1" hangingPunct="1"/>
            <a:r>
              <a:rPr lang="en-US" b="1"/>
              <a:t>Other VSDs</a:t>
            </a:r>
            <a:endParaRPr lang="en-US"/>
          </a:p>
        </p:txBody>
      </p:sp>
      <p:sp>
        <p:nvSpPr>
          <p:cNvPr id="9" name="Slide Number Placeholder 8"/>
          <p:cNvSpPr>
            <a:spLocks noGrp="1"/>
          </p:cNvSpPr>
          <p:nvPr>
            <p:ph type="sldNum" sz="quarter" idx="11"/>
          </p:nvPr>
        </p:nvSpPr>
        <p:spPr/>
        <p:txBody>
          <a:bodyPr/>
          <a:lstStyle/>
          <a:p>
            <a:pPr>
              <a:defRPr/>
            </a:pPr>
            <a:r>
              <a:rPr lang="en-US" smtClean="0"/>
              <a:t> </a:t>
            </a:r>
            <a:fld id="{BC69794F-9506-F64D-BABE-78ADD41A4BA8}" type="slidenum">
              <a:rPr lang="en-US" smtClean="0"/>
              <a:pPr>
                <a:defRPr/>
              </a:pPr>
              <a:t>43</a:t>
            </a:fld>
            <a:r>
              <a:rPr lang="en-US" smtClean="0"/>
              <a:t> </a:t>
            </a:r>
            <a:endParaRPr lang="en-US" dirty="0"/>
          </a:p>
        </p:txBody>
      </p:sp>
      <p:sp>
        <p:nvSpPr>
          <p:cNvPr id="10" name="Footer Placeholder 9"/>
          <p:cNvSpPr>
            <a:spLocks noGrp="1"/>
          </p:cNvSpPr>
          <p:nvPr>
            <p:ph type="ftr" sz="quarter" idx="10"/>
          </p:nvPr>
        </p:nvSpPr>
        <p:spPr/>
        <p:txBody>
          <a:bodyPr/>
          <a:lstStyle/>
          <a:p>
            <a:pPr>
              <a:defRPr/>
            </a:pPr>
            <a:r>
              <a:rPr lang="en-US"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0115" name="Picture 12" descr="D:\ABC\powerpoint\graphics\5 chap\whistle.png"/>
          <p:cNvPicPr>
            <a:picLocks noChangeAspect="1" noChangeArrowheads="1"/>
          </p:cNvPicPr>
          <p:nvPr/>
        </p:nvPicPr>
        <p:blipFill>
          <a:blip r:embed="rId3"/>
          <a:srcRect/>
          <a:stretch>
            <a:fillRect/>
          </a:stretch>
        </p:blipFill>
        <p:spPr bwMode="auto">
          <a:xfrm>
            <a:off x="914400" y="3276600"/>
            <a:ext cx="2438400" cy="2271713"/>
          </a:xfrm>
          <a:prstGeom prst="rect">
            <a:avLst/>
          </a:prstGeom>
          <a:noFill/>
          <a:ln w="9525">
            <a:noFill/>
            <a:miter lim="800000"/>
            <a:headEnd/>
            <a:tailEnd/>
          </a:ln>
        </p:spPr>
      </p:pic>
      <p:pic>
        <p:nvPicPr>
          <p:cNvPr id="90116" name="Picture 14" descr="D:\ABC\powerpoint\graphics\5 chap\horn.png"/>
          <p:cNvPicPr>
            <a:picLocks noChangeAspect="1" noChangeArrowheads="1"/>
          </p:cNvPicPr>
          <p:nvPr/>
        </p:nvPicPr>
        <p:blipFill>
          <a:blip r:embed="rId4"/>
          <a:srcRect/>
          <a:stretch>
            <a:fillRect/>
          </a:stretch>
        </p:blipFill>
        <p:spPr bwMode="auto">
          <a:xfrm>
            <a:off x="3581400" y="3581400"/>
            <a:ext cx="4648200" cy="2684463"/>
          </a:xfrm>
          <a:prstGeom prst="rect">
            <a:avLst/>
          </a:prstGeom>
          <a:noFill/>
          <a:ln w="9525">
            <a:noFill/>
            <a:miter lim="800000"/>
            <a:headEnd/>
            <a:tailEnd/>
          </a:ln>
        </p:spPr>
      </p:pic>
      <p:sp>
        <p:nvSpPr>
          <p:cNvPr id="90117" name="Rectangle 8"/>
          <p:cNvSpPr>
            <a:spLocks noGrp="1" noChangeArrowheads="1"/>
          </p:cNvSpPr>
          <p:nvPr>
            <p:ph type="title"/>
          </p:nvPr>
        </p:nvSpPr>
        <p:spPr/>
        <p:txBody>
          <a:bodyPr/>
          <a:lstStyle/>
          <a:p>
            <a:pPr eaLnBrk="1" hangingPunct="1"/>
            <a:r>
              <a:rPr lang="en-US" b="1"/>
              <a:t>Sound Producing Devices</a:t>
            </a:r>
          </a:p>
        </p:txBody>
      </p:sp>
      <p:sp>
        <p:nvSpPr>
          <p:cNvPr id="90118" name="Rectangle 11"/>
          <p:cNvSpPr>
            <a:spLocks noGrp="1" noChangeArrowheads="1"/>
          </p:cNvSpPr>
          <p:nvPr>
            <p:ph type="body" idx="1"/>
          </p:nvPr>
        </p:nvSpPr>
        <p:spPr>
          <a:xfrm>
            <a:off x="1422400" y="1752600"/>
            <a:ext cx="6591300" cy="1727200"/>
          </a:xfrm>
        </p:spPr>
        <p:txBody>
          <a:bodyPr/>
          <a:lstStyle/>
          <a:p>
            <a:pPr algn="ctr" eaLnBrk="1" hangingPunct="1">
              <a:buFontTx/>
              <a:buNone/>
            </a:pPr>
            <a:r>
              <a:rPr lang="en-US"/>
              <a:t>Boats less than 65’ (20 m) must carry a sound producing device, e.g., whistle, horn, etc.</a:t>
            </a:r>
          </a:p>
          <a:p>
            <a:pPr algn="ctr" eaLnBrk="1" hangingPunct="1">
              <a:buFontTx/>
              <a:buNone/>
            </a:pPr>
            <a:endParaRPr lang="en-US" b="1"/>
          </a:p>
        </p:txBody>
      </p:sp>
      <p:sp>
        <p:nvSpPr>
          <p:cNvPr id="6" name="Slide Number Placeholder 5"/>
          <p:cNvSpPr>
            <a:spLocks noGrp="1"/>
          </p:cNvSpPr>
          <p:nvPr>
            <p:ph type="sldNum" sz="quarter" idx="11"/>
          </p:nvPr>
        </p:nvSpPr>
        <p:spPr/>
        <p:txBody>
          <a:bodyPr/>
          <a:lstStyle/>
          <a:p>
            <a:pPr>
              <a:defRPr/>
            </a:pPr>
            <a:r>
              <a:rPr lang="en-US" smtClean="0"/>
              <a:t> </a:t>
            </a:r>
            <a:fld id="{608AAB53-6381-3B48-BE6A-63C4ECA21038}" type="slidenum">
              <a:rPr lang="en-US" smtClean="0"/>
              <a:pPr>
                <a:defRPr/>
              </a:pPr>
              <a:t>44</a:t>
            </a:fld>
            <a:r>
              <a:rPr lang="en-US" smtClean="0"/>
              <a:t> </a:t>
            </a:r>
            <a:endParaRPr lang="en-US" dirty="0"/>
          </a:p>
        </p:txBody>
      </p:sp>
      <p:sp>
        <p:nvSpPr>
          <p:cNvPr id="7" name="Footer Placeholder 6"/>
          <p:cNvSpPr>
            <a:spLocks noGrp="1"/>
          </p:cNvSpPr>
          <p:nvPr>
            <p:ph type="ftr" sz="quarter" idx="10"/>
          </p:nvPr>
        </p:nvSpPr>
        <p:spPr/>
        <p:txBody>
          <a:bodyPr/>
          <a:lstStyle/>
          <a:p>
            <a:pPr>
              <a:defRPr/>
            </a:pPr>
            <a:r>
              <a:rPr lang="en-US"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3" name="Rectangle 8"/>
          <p:cNvSpPr>
            <a:spLocks noGrp="1" noChangeArrowheads="1"/>
          </p:cNvSpPr>
          <p:nvPr>
            <p:ph type="title" idx="4294967295"/>
          </p:nvPr>
        </p:nvSpPr>
        <p:spPr/>
        <p:txBody>
          <a:bodyPr/>
          <a:lstStyle/>
          <a:p>
            <a:pPr eaLnBrk="1" hangingPunct="1"/>
            <a:r>
              <a:rPr lang="en-US" b="1"/>
              <a:t>Sound Producing Devices</a:t>
            </a:r>
          </a:p>
        </p:txBody>
      </p:sp>
      <p:sp>
        <p:nvSpPr>
          <p:cNvPr id="92164" name="Rectangle 9"/>
          <p:cNvSpPr>
            <a:spLocks noGrp="1" noChangeArrowheads="1"/>
          </p:cNvSpPr>
          <p:nvPr>
            <p:ph type="body" idx="4294967295"/>
          </p:nvPr>
        </p:nvSpPr>
        <p:spPr>
          <a:xfrm>
            <a:off x="787400" y="1701800"/>
            <a:ext cx="7556500" cy="2362200"/>
          </a:xfrm>
        </p:spPr>
        <p:txBody>
          <a:bodyPr/>
          <a:lstStyle/>
          <a:p>
            <a:pPr algn="ctr">
              <a:spcBef>
                <a:spcPct val="0"/>
              </a:spcBef>
              <a:buFontTx/>
              <a:buNone/>
            </a:pPr>
            <a:r>
              <a:rPr lang="en-US"/>
              <a:t>Boats greater than 65’ (20 m) must carry a bell (in addition to other device)</a:t>
            </a:r>
          </a:p>
        </p:txBody>
      </p:sp>
      <p:pic>
        <p:nvPicPr>
          <p:cNvPr id="92165" name="Picture 10" descr="D:\ABC\powerpoint\graphics\5 chap\bell.png"/>
          <p:cNvPicPr>
            <a:picLocks noChangeAspect="1" noChangeArrowheads="1"/>
          </p:cNvPicPr>
          <p:nvPr/>
        </p:nvPicPr>
        <p:blipFill>
          <a:blip r:embed="rId3"/>
          <a:srcRect/>
          <a:stretch>
            <a:fillRect/>
          </a:stretch>
        </p:blipFill>
        <p:spPr bwMode="auto">
          <a:xfrm>
            <a:off x="3062288" y="2667000"/>
            <a:ext cx="3019425" cy="3787775"/>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pPr>
              <a:defRPr/>
            </a:pPr>
            <a:r>
              <a:rPr lang="en-US" smtClean="0"/>
              <a:t> </a:t>
            </a:r>
            <a:fld id="{BC69794F-9506-F64D-BABE-78ADD41A4BA8}" type="slidenum">
              <a:rPr lang="en-US" smtClean="0"/>
              <a:pPr>
                <a:defRPr/>
              </a:pPr>
              <a:t>45</a:t>
            </a:fld>
            <a:r>
              <a:rPr lang="en-US" smtClean="0"/>
              <a:t> </a:t>
            </a:r>
            <a:endParaRPr lang="en-US" dirty="0"/>
          </a:p>
        </p:txBody>
      </p:sp>
      <p:sp>
        <p:nvSpPr>
          <p:cNvPr id="6" name="Footer Placeholder 5"/>
          <p:cNvSpPr>
            <a:spLocks noGrp="1"/>
          </p:cNvSpPr>
          <p:nvPr>
            <p:ph type="ftr" sz="quarter" idx="10"/>
          </p:nvPr>
        </p:nvSpPr>
        <p:spPr/>
        <p:txBody>
          <a:bodyPr/>
          <a:lstStyle/>
          <a:p>
            <a:pPr>
              <a:defRPr/>
            </a:pPr>
            <a:r>
              <a:rPr lang="en-US"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19" descr="C:\DOCUME~1\default\LOCALS~1\Temp\npo00000d.tmp"/>
          <p:cNvPicPr>
            <a:picLocks noChangeAspect="1" noChangeArrowheads="1"/>
          </p:cNvPicPr>
          <p:nvPr/>
        </p:nvPicPr>
        <p:blipFill>
          <a:blip r:embed="rId3"/>
          <a:srcRect/>
          <a:stretch>
            <a:fillRect/>
          </a:stretch>
        </p:blipFill>
        <p:spPr bwMode="auto">
          <a:xfrm>
            <a:off x="1116013" y="3352800"/>
            <a:ext cx="6911975" cy="3167063"/>
          </a:xfrm>
          <a:prstGeom prst="rect">
            <a:avLst/>
          </a:prstGeom>
          <a:noFill/>
          <a:ln w="9525">
            <a:noFill/>
            <a:miter lim="800000"/>
            <a:headEnd/>
            <a:tailEnd/>
          </a:ln>
        </p:spPr>
      </p:pic>
      <p:sp>
        <p:nvSpPr>
          <p:cNvPr id="94211" name="Rectangle 18"/>
          <p:cNvSpPr>
            <a:spLocks noGrp="1" noChangeArrowheads="1"/>
          </p:cNvSpPr>
          <p:nvPr>
            <p:ph type="body" idx="1"/>
          </p:nvPr>
        </p:nvSpPr>
        <p:spPr>
          <a:xfrm>
            <a:off x="990600" y="1752600"/>
            <a:ext cx="8305800" cy="2514600"/>
          </a:xfrm>
        </p:spPr>
        <p:txBody>
          <a:bodyPr/>
          <a:lstStyle/>
          <a:p>
            <a:pPr>
              <a:spcBef>
                <a:spcPct val="0"/>
              </a:spcBef>
              <a:buFontTx/>
              <a:buNone/>
            </a:pPr>
            <a:r>
              <a:rPr lang="en-US" sz="3600"/>
              <a:t>Avoid placing in:</a:t>
            </a:r>
          </a:p>
          <a:p>
            <a:pPr lvl="1">
              <a:spcBef>
                <a:spcPct val="0"/>
              </a:spcBef>
              <a:buFontTx/>
              <a:buNone/>
            </a:pPr>
            <a:r>
              <a:rPr lang="en-US" sz="3200"/>
              <a:t> Areas already occupied by boaters</a:t>
            </a:r>
          </a:p>
          <a:p>
            <a:pPr lvl="1">
              <a:spcBef>
                <a:spcPct val="0"/>
              </a:spcBef>
              <a:buFontTx/>
              <a:buNone/>
            </a:pPr>
            <a:r>
              <a:rPr lang="en-US" sz="3200"/>
              <a:t> Narrow channels</a:t>
            </a:r>
          </a:p>
        </p:txBody>
      </p:sp>
      <p:sp>
        <p:nvSpPr>
          <p:cNvPr id="94212" name="Rectangle 17"/>
          <p:cNvSpPr>
            <a:spLocks noGrp="1" noChangeArrowheads="1"/>
          </p:cNvSpPr>
          <p:nvPr>
            <p:ph type="title"/>
          </p:nvPr>
        </p:nvSpPr>
        <p:spPr/>
        <p:txBody>
          <a:bodyPr/>
          <a:lstStyle/>
          <a:p>
            <a:pPr eaLnBrk="1" hangingPunct="1"/>
            <a:r>
              <a:rPr lang="en-US"/>
              <a:t>Diving/Snorkeling Flags</a:t>
            </a:r>
          </a:p>
        </p:txBody>
      </p:sp>
      <p:grpSp>
        <p:nvGrpSpPr>
          <p:cNvPr id="94213" name="Group 25"/>
          <p:cNvGrpSpPr>
            <a:grpSpLocks/>
          </p:cNvGrpSpPr>
          <p:nvPr/>
        </p:nvGrpSpPr>
        <p:grpSpPr bwMode="auto">
          <a:xfrm>
            <a:off x="457200" y="2028825"/>
            <a:ext cx="723900" cy="1111250"/>
            <a:chOff x="288" y="1278"/>
            <a:chExt cx="456" cy="700"/>
          </a:xfrm>
        </p:grpSpPr>
        <p:pic>
          <p:nvPicPr>
            <p:cNvPr id="94214" name="Picture 20" descr="D:\aux ppt\1bss\4pfd2.gif"/>
            <p:cNvPicPr>
              <a:picLocks noChangeAspect="1" noChangeArrowheads="1"/>
            </p:cNvPicPr>
            <p:nvPr/>
          </p:nvPicPr>
          <p:blipFill>
            <a:blip r:embed="rId4"/>
            <a:srcRect/>
            <a:stretch>
              <a:fillRect/>
            </a:stretch>
          </p:blipFill>
          <p:spPr bwMode="auto">
            <a:xfrm>
              <a:off x="288" y="1278"/>
              <a:ext cx="192" cy="106"/>
            </a:xfrm>
            <a:prstGeom prst="rect">
              <a:avLst/>
            </a:prstGeom>
            <a:noFill/>
            <a:ln w="9525">
              <a:noFill/>
              <a:miter lim="800000"/>
              <a:headEnd/>
              <a:tailEnd/>
            </a:ln>
          </p:spPr>
        </p:pic>
        <p:pic>
          <p:nvPicPr>
            <p:cNvPr id="94215" name="Picture 21" descr="D:\aux ppt\1bss\4pfd2.gif"/>
            <p:cNvPicPr>
              <a:picLocks noChangeAspect="1" noChangeArrowheads="1"/>
            </p:cNvPicPr>
            <p:nvPr/>
          </p:nvPicPr>
          <p:blipFill>
            <a:blip r:embed="rId4"/>
            <a:srcRect/>
            <a:stretch>
              <a:fillRect/>
            </a:stretch>
          </p:blipFill>
          <p:spPr bwMode="auto">
            <a:xfrm>
              <a:off x="552" y="1584"/>
              <a:ext cx="192" cy="106"/>
            </a:xfrm>
            <a:prstGeom prst="rect">
              <a:avLst/>
            </a:prstGeom>
            <a:noFill/>
            <a:ln w="9525">
              <a:noFill/>
              <a:miter lim="800000"/>
              <a:headEnd/>
              <a:tailEnd/>
            </a:ln>
          </p:spPr>
        </p:pic>
        <p:pic>
          <p:nvPicPr>
            <p:cNvPr id="94216" name="Picture 22" descr="D:\aux ppt\1bss\4pfd2.gif"/>
            <p:cNvPicPr>
              <a:picLocks noChangeAspect="1" noChangeArrowheads="1"/>
            </p:cNvPicPr>
            <p:nvPr/>
          </p:nvPicPr>
          <p:blipFill>
            <a:blip r:embed="rId4"/>
            <a:srcRect/>
            <a:stretch>
              <a:fillRect/>
            </a:stretch>
          </p:blipFill>
          <p:spPr bwMode="auto">
            <a:xfrm>
              <a:off x="552" y="1872"/>
              <a:ext cx="192" cy="106"/>
            </a:xfrm>
            <a:prstGeom prst="rect">
              <a:avLst/>
            </a:prstGeom>
            <a:noFill/>
            <a:ln w="9525">
              <a:noFill/>
              <a:miter lim="800000"/>
              <a:headEnd/>
              <a:tailEnd/>
            </a:ln>
          </p:spPr>
        </p:pic>
      </p:grpSp>
      <p:sp>
        <p:nvSpPr>
          <p:cNvPr id="9" name="Slide Number Placeholder 5"/>
          <p:cNvSpPr>
            <a:spLocks noGrp="1"/>
          </p:cNvSpPr>
          <p:nvPr>
            <p:ph type="sldNum" sz="quarter" idx="11"/>
          </p:nvPr>
        </p:nvSpPr>
        <p:spPr>
          <a:xfrm>
            <a:off x="7162800" y="6400800"/>
            <a:ext cx="1905000" cy="457200"/>
          </a:xfrm>
        </p:spPr>
        <p:txBody>
          <a:bodyPr/>
          <a:lstStyle/>
          <a:p>
            <a:pPr>
              <a:defRPr/>
            </a:pPr>
            <a:r>
              <a:rPr lang="en-US" smtClean="0"/>
              <a:t> </a:t>
            </a:r>
            <a:fld id="{9E9D9793-459E-BA48-81DF-B0C6B827BB99}" type="slidenum">
              <a:rPr lang="en-US" smtClean="0"/>
              <a:pPr>
                <a:defRPr/>
              </a:pPr>
              <a:t>46</a:t>
            </a:fld>
            <a:endParaRPr lang="en-US" dirty="0"/>
          </a:p>
        </p:txBody>
      </p:sp>
      <p:sp>
        <p:nvSpPr>
          <p:cNvPr id="10" name="Footer Placeholder 6"/>
          <p:cNvSpPr>
            <a:spLocks noGrp="1"/>
          </p:cNvSpPr>
          <p:nvPr>
            <p:ph type="ftr" sz="quarter" idx="10"/>
          </p:nvPr>
        </p:nvSpPr>
        <p:spPr>
          <a:xfrm>
            <a:off x="1600200" y="6477000"/>
            <a:ext cx="4876800" cy="457200"/>
          </a:xfrm>
        </p:spPr>
        <p:txBody>
          <a:bodyPr/>
          <a:lstStyle/>
          <a:p>
            <a:pPr>
              <a:defRPr/>
            </a:pPr>
            <a:r>
              <a:rPr lang="en-US" dirty="0"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6" descr="D:\ABC\powerpoint\graphics\4 chapt\lanyard.png"/>
          <p:cNvPicPr preferRelativeResize="0">
            <a:picLocks noChangeAspect="1" noChangeArrowheads="1"/>
          </p:cNvPicPr>
          <p:nvPr/>
        </p:nvPicPr>
        <p:blipFill>
          <a:blip r:embed="rId3"/>
          <a:srcRect r="1160"/>
          <a:stretch>
            <a:fillRect/>
          </a:stretch>
        </p:blipFill>
        <p:spPr bwMode="auto">
          <a:xfrm>
            <a:off x="4800600" y="2417763"/>
            <a:ext cx="3886200" cy="2154237"/>
          </a:xfrm>
          <a:prstGeom prst="rect">
            <a:avLst/>
          </a:prstGeom>
          <a:noFill/>
          <a:ln w="9525">
            <a:noFill/>
            <a:miter lim="800000"/>
            <a:headEnd/>
            <a:tailEnd/>
          </a:ln>
        </p:spPr>
      </p:pic>
      <p:sp>
        <p:nvSpPr>
          <p:cNvPr id="96259" name="Rectangle 4"/>
          <p:cNvSpPr>
            <a:spLocks noGrp="1" noChangeArrowheads="1"/>
          </p:cNvSpPr>
          <p:nvPr>
            <p:ph type="title"/>
          </p:nvPr>
        </p:nvSpPr>
        <p:spPr/>
        <p:txBody>
          <a:bodyPr/>
          <a:lstStyle/>
          <a:p>
            <a:pPr eaLnBrk="1" hangingPunct="1"/>
            <a:r>
              <a:rPr lang="en-US" b="1"/>
              <a:t>Requirements </a:t>
            </a:r>
            <a:br>
              <a:rPr lang="en-US" b="1"/>
            </a:br>
            <a:r>
              <a:rPr lang="en-US" b="1"/>
              <a:t>Specific To PWC</a:t>
            </a:r>
          </a:p>
        </p:txBody>
      </p:sp>
      <p:sp>
        <p:nvSpPr>
          <p:cNvPr id="96260" name="Rectangle 5"/>
          <p:cNvSpPr>
            <a:spLocks noGrp="1" noChangeArrowheads="1"/>
          </p:cNvSpPr>
          <p:nvPr>
            <p:ph type="body" idx="1"/>
          </p:nvPr>
        </p:nvSpPr>
        <p:spPr>
          <a:xfrm>
            <a:off x="812800" y="2139950"/>
            <a:ext cx="8331200" cy="4495800"/>
          </a:xfrm>
        </p:spPr>
        <p:txBody>
          <a:bodyPr/>
          <a:lstStyle/>
          <a:p>
            <a:pPr eaLnBrk="1" hangingPunct="1">
              <a:buFontTx/>
              <a:buNone/>
            </a:pPr>
            <a:r>
              <a:rPr lang="en-US"/>
              <a:t>Education requirements</a:t>
            </a:r>
          </a:p>
          <a:p>
            <a:pPr eaLnBrk="1" hangingPunct="1">
              <a:buFontTx/>
              <a:buNone/>
            </a:pPr>
            <a:r>
              <a:rPr lang="en-US"/>
              <a:t>State registration</a:t>
            </a:r>
          </a:p>
          <a:p>
            <a:pPr eaLnBrk="1" hangingPunct="1">
              <a:buFontTx/>
              <a:buNone/>
            </a:pPr>
            <a:r>
              <a:rPr lang="en-US"/>
              <a:t>PFD required</a:t>
            </a:r>
          </a:p>
          <a:p>
            <a:pPr eaLnBrk="1" hangingPunct="1">
              <a:buFontTx/>
              <a:buNone/>
            </a:pPr>
            <a:r>
              <a:rPr lang="en-US"/>
              <a:t>Lanyard required:</a:t>
            </a:r>
          </a:p>
          <a:p>
            <a:pPr eaLnBrk="1" hangingPunct="1">
              <a:buFontTx/>
              <a:buNone/>
            </a:pPr>
            <a:r>
              <a:rPr lang="en-US"/>
              <a:t>	essential for engine cutoff</a:t>
            </a:r>
          </a:p>
          <a:p>
            <a:pPr eaLnBrk="1" hangingPunct="1">
              <a:buFontTx/>
              <a:buNone/>
            </a:pPr>
            <a:r>
              <a:rPr lang="en-US"/>
              <a:t>No operations between sunset and sunrise</a:t>
            </a:r>
          </a:p>
        </p:txBody>
      </p:sp>
      <p:pic>
        <p:nvPicPr>
          <p:cNvPr id="96261" name="Picture 14" descr="D:\aux ppt\1bss\4pfd2.gif"/>
          <p:cNvPicPr>
            <a:picLocks noChangeAspect="1" noChangeArrowheads="1"/>
          </p:cNvPicPr>
          <p:nvPr/>
        </p:nvPicPr>
        <p:blipFill>
          <a:blip r:embed="rId4"/>
          <a:srcRect/>
          <a:stretch>
            <a:fillRect/>
          </a:stretch>
        </p:blipFill>
        <p:spPr bwMode="auto">
          <a:xfrm>
            <a:off x="492125" y="2384425"/>
            <a:ext cx="304800" cy="168275"/>
          </a:xfrm>
          <a:prstGeom prst="rect">
            <a:avLst/>
          </a:prstGeom>
          <a:noFill/>
          <a:ln w="9525">
            <a:noFill/>
            <a:miter lim="800000"/>
            <a:headEnd/>
            <a:tailEnd/>
          </a:ln>
        </p:spPr>
      </p:pic>
      <p:pic>
        <p:nvPicPr>
          <p:cNvPr id="96262" name="Picture 15" descr="D:\aux ppt\1bss\4pfd2.gif"/>
          <p:cNvPicPr>
            <a:picLocks noChangeAspect="1" noChangeArrowheads="1"/>
          </p:cNvPicPr>
          <p:nvPr/>
        </p:nvPicPr>
        <p:blipFill>
          <a:blip r:embed="rId4"/>
          <a:srcRect/>
          <a:stretch>
            <a:fillRect/>
          </a:stretch>
        </p:blipFill>
        <p:spPr bwMode="auto">
          <a:xfrm>
            <a:off x="452438" y="2903538"/>
            <a:ext cx="304800" cy="168275"/>
          </a:xfrm>
          <a:prstGeom prst="rect">
            <a:avLst/>
          </a:prstGeom>
          <a:noFill/>
          <a:ln w="9525">
            <a:noFill/>
            <a:miter lim="800000"/>
            <a:headEnd/>
            <a:tailEnd/>
          </a:ln>
        </p:spPr>
      </p:pic>
      <p:pic>
        <p:nvPicPr>
          <p:cNvPr id="96263" name="Picture 16" descr="D:\aux ppt\1bss\4pfd2.gif"/>
          <p:cNvPicPr>
            <a:picLocks noChangeAspect="1" noChangeArrowheads="1"/>
          </p:cNvPicPr>
          <p:nvPr/>
        </p:nvPicPr>
        <p:blipFill>
          <a:blip r:embed="rId4"/>
          <a:srcRect/>
          <a:stretch>
            <a:fillRect/>
          </a:stretch>
        </p:blipFill>
        <p:spPr bwMode="auto">
          <a:xfrm>
            <a:off x="452438" y="3503613"/>
            <a:ext cx="304800" cy="168275"/>
          </a:xfrm>
          <a:prstGeom prst="rect">
            <a:avLst/>
          </a:prstGeom>
          <a:noFill/>
          <a:ln w="9525">
            <a:noFill/>
            <a:miter lim="800000"/>
            <a:headEnd/>
            <a:tailEnd/>
          </a:ln>
        </p:spPr>
      </p:pic>
      <p:pic>
        <p:nvPicPr>
          <p:cNvPr id="96264" name="Picture 17" descr="D:\aux ppt\1bss\4pfd2.gif"/>
          <p:cNvPicPr>
            <a:picLocks noChangeAspect="1" noChangeArrowheads="1"/>
          </p:cNvPicPr>
          <p:nvPr/>
        </p:nvPicPr>
        <p:blipFill>
          <a:blip r:embed="rId4"/>
          <a:srcRect/>
          <a:stretch>
            <a:fillRect/>
          </a:stretch>
        </p:blipFill>
        <p:spPr bwMode="auto">
          <a:xfrm>
            <a:off x="452438" y="4102100"/>
            <a:ext cx="304800" cy="168275"/>
          </a:xfrm>
          <a:prstGeom prst="rect">
            <a:avLst/>
          </a:prstGeom>
          <a:noFill/>
          <a:ln w="9525">
            <a:noFill/>
            <a:miter lim="800000"/>
            <a:headEnd/>
            <a:tailEnd/>
          </a:ln>
        </p:spPr>
      </p:pic>
      <p:pic>
        <p:nvPicPr>
          <p:cNvPr id="96265" name="Picture 18" descr="D:\aux ppt\1bss\4pfd2.gif"/>
          <p:cNvPicPr>
            <a:picLocks noChangeAspect="1" noChangeArrowheads="1"/>
          </p:cNvPicPr>
          <p:nvPr/>
        </p:nvPicPr>
        <p:blipFill>
          <a:blip r:embed="rId4"/>
          <a:srcRect/>
          <a:stretch>
            <a:fillRect/>
          </a:stretch>
        </p:blipFill>
        <p:spPr bwMode="auto">
          <a:xfrm>
            <a:off x="452438" y="5305425"/>
            <a:ext cx="304800" cy="168275"/>
          </a:xfrm>
          <a:prstGeom prst="rect">
            <a:avLst/>
          </a:prstGeom>
          <a:noFill/>
          <a:ln w="9525">
            <a:noFill/>
            <a:miter lim="800000"/>
            <a:headEnd/>
            <a:tailEnd/>
          </a:ln>
        </p:spPr>
      </p:pic>
      <p:sp>
        <p:nvSpPr>
          <p:cNvPr id="10" name="Slide Number Placeholder 5"/>
          <p:cNvSpPr>
            <a:spLocks noGrp="1"/>
          </p:cNvSpPr>
          <p:nvPr>
            <p:ph type="sldNum" sz="quarter" idx="11"/>
          </p:nvPr>
        </p:nvSpPr>
        <p:spPr>
          <a:xfrm>
            <a:off x="7162800" y="6400800"/>
            <a:ext cx="1905000" cy="457200"/>
          </a:xfrm>
        </p:spPr>
        <p:txBody>
          <a:bodyPr/>
          <a:lstStyle/>
          <a:p>
            <a:pPr>
              <a:defRPr/>
            </a:pPr>
            <a:r>
              <a:rPr lang="en-US" smtClean="0"/>
              <a:t> </a:t>
            </a:r>
            <a:fld id="{9E9D9793-459E-BA48-81DF-B0C6B827BB99}" type="slidenum">
              <a:rPr lang="en-US" smtClean="0"/>
              <a:pPr>
                <a:defRPr/>
              </a:pPr>
              <a:t>47</a:t>
            </a:fld>
            <a:endParaRPr lang="en-US" dirty="0"/>
          </a:p>
        </p:txBody>
      </p:sp>
      <p:sp>
        <p:nvSpPr>
          <p:cNvPr id="11" name="Footer Placeholder 6"/>
          <p:cNvSpPr>
            <a:spLocks noGrp="1"/>
          </p:cNvSpPr>
          <p:nvPr>
            <p:ph type="ftr" sz="quarter" idx="10"/>
          </p:nvPr>
        </p:nvSpPr>
        <p:spPr>
          <a:xfrm>
            <a:off x="1600200" y="6477000"/>
            <a:ext cx="4876800" cy="457200"/>
          </a:xfrm>
        </p:spPr>
        <p:txBody>
          <a:bodyPr/>
          <a:lstStyle/>
          <a:p>
            <a:pPr>
              <a:defRPr/>
            </a:pPr>
            <a:r>
              <a:rPr lang="en-US" dirty="0"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t>PWC (cont’d)</a:t>
            </a:r>
          </a:p>
        </p:txBody>
      </p:sp>
      <p:sp>
        <p:nvSpPr>
          <p:cNvPr id="98307" name="Rectangle 3"/>
          <p:cNvSpPr>
            <a:spLocks noGrp="1" noChangeArrowheads="1"/>
          </p:cNvSpPr>
          <p:nvPr>
            <p:ph type="body" idx="1"/>
          </p:nvPr>
        </p:nvSpPr>
        <p:spPr/>
        <p:txBody>
          <a:bodyPr/>
          <a:lstStyle/>
          <a:p>
            <a:r>
              <a:rPr lang="en-US"/>
              <a:t>Prudent operation</a:t>
            </a:r>
          </a:p>
          <a:p>
            <a:pPr lvl="1"/>
            <a:r>
              <a:rPr lang="en-US"/>
              <a:t> Speed &lt;6 kts within 100’ of shore, persons</a:t>
            </a:r>
          </a:p>
          <a:p>
            <a:pPr lvl="1"/>
            <a:r>
              <a:rPr lang="en-US"/>
              <a:t> Speed &lt;6 kts within 100’ of another vessel unless overtaking or crossing</a:t>
            </a:r>
          </a:p>
          <a:p>
            <a:pPr lvl="1"/>
            <a:r>
              <a:rPr lang="en-US"/>
              <a:t> Speed: slow, no wake in water less than 18” deep</a:t>
            </a:r>
          </a:p>
        </p:txBody>
      </p:sp>
      <p:pic>
        <p:nvPicPr>
          <p:cNvPr id="98308" name="Picture 4" descr="jetski_blue_small"/>
          <p:cNvPicPr>
            <a:picLocks noChangeAspect="1" noChangeArrowheads="1"/>
          </p:cNvPicPr>
          <p:nvPr/>
        </p:nvPicPr>
        <p:blipFill>
          <a:blip r:embed="rId2"/>
          <a:srcRect/>
          <a:stretch>
            <a:fillRect/>
          </a:stretch>
        </p:blipFill>
        <p:spPr bwMode="auto">
          <a:xfrm>
            <a:off x="3962400" y="4419600"/>
            <a:ext cx="1905000" cy="1905000"/>
          </a:xfrm>
          <a:prstGeom prst="rect">
            <a:avLst/>
          </a:prstGeom>
          <a:noFill/>
          <a:ln w="9525">
            <a:noFill/>
            <a:miter lim="800000"/>
            <a:headEnd/>
            <a:tailEnd/>
          </a:ln>
        </p:spPr>
      </p:pic>
      <p:sp>
        <p:nvSpPr>
          <p:cNvPr id="5" name="Slide Number Placeholder 5"/>
          <p:cNvSpPr>
            <a:spLocks noGrp="1"/>
          </p:cNvSpPr>
          <p:nvPr>
            <p:ph type="sldNum" sz="quarter" idx="11"/>
          </p:nvPr>
        </p:nvSpPr>
        <p:spPr>
          <a:xfrm>
            <a:off x="7162800" y="6400800"/>
            <a:ext cx="1905000" cy="457200"/>
          </a:xfrm>
        </p:spPr>
        <p:txBody>
          <a:bodyPr/>
          <a:lstStyle/>
          <a:p>
            <a:pPr>
              <a:defRPr/>
            </a:pPr>
            <a:r>
              <a:rPr lang="en-US" smtClean="0"/>
              <a:t> </a:t>
            </a:r>
            <a:fld id="{9E9D9793-459E-BA48-81DF-B0C6B827BB99}" type="slidenum">
              <a:rPr lang="en-US" smtClean="0"/>
              <a:pPr>
                <a:defRPr/>
              </a:pPr>
              <a:t>48</a:t>
            </a:fld>
            <a:endParaRPr lang="en-US" dirty="0"/>
          </a:p>
        </p:txBody>
      </p:sp>
      <p:sp>
        <p:nvSpPr>
          <p:cNvPr id="6" name="Footer Placeholder 6"/>
          <p:cNvSpPr>
            <a:spLocks noGrp="1"/>
          </p:cNvSpPr>
          <p:nvPr>
            <p:ph type="ftr" sz="quarter" idx="10"/>
          </p:nvPr>
        </p:nvSpPr>
        <p:spPr>
          <a:xfrm>
            <a:off x="1600200" y="6477000"/>
            <a:ext cx="4876800" cy="457200"/>
          </a:xfrm>
        </p:spPr>
        <p:txBody>
          <a:bodyPr/>
          <a:lstStyle/>
          <a:p>
            <a:pPr>
              <a:defRPr/>
            </a:pPr>
            <a:r>
              <a:rPr lang="en-US" dirty="0"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4"/>
          <p:cNvSpPr>
            <a:spLocks noGrp="1" noChangeArrowheads="1"/>
          </p:cNvSpPr>
          <p:nvPr>
            <p:ph type="title"/>
          </p:nvPr>
        </p:nvSpPr>
        <p:spPr/>
        <p:txBody>
          <a:bodyPr/>
          <a:lstStyle/>
          <a:p>
            <a:pPr eaLnBrk="1" hangingPunct="1"/>
            <a:r>
              <a:rPr lang="en-US" b="1"/>
              <a:t>Towing Requirements</a:t>
            </a:r>
            <a:br>
              <a:rPr lang="en-US" b="1"/>
            </a:br>
            <a:r>
              <a:rPr lang="en-US" b="1"/>
              <a:t>Boat Or PWC</a:t>
            </a:r>
          </a:p>
        </p:txBody>
      </p:sp>
      <p:sp>
        <p:nvSpPr>
          <p:cNvPr id="99331" name="Rectangle 5"/>
          <p:cNvSpPr>
            <a:spLocks noGrp="1" noChangeArrowheads="1"/>
          </p:cNvSpPr>
          <p:nvPr>
            <p:ph type="body" idx="1"/>
          </p:nvPr>
        </p:nvSpPr>
        <p:spPr>
          <a:xfrm>
            <a:off x="990600" y="1816100"/>
            <a:ext cx="8166100" cy="2971800"/>
          </a:xfrm>
        </p:spPr>
        <p:txBody>
          <a:bodyPr/>
          <a:lstStyle/>
          <a:p>
            <a:pPr eaLnBrk="1" hangingPunct="1">
              <a:buFontTx/>
              <a:buNone/>
            </a:pPr>
            <a:r>
              <a:rPr lang="en-US"/>
              <a:t>No skiing or towing between sunset and sunrise</a:t>
            </a:r>
          </a:p>
          <a:p>
            <a:pPr eaLnBrk="1" hangingPunct="1">
              <a:buFontTx/>
              <a:buNone/>
            </a:pPr>
            <a:r>
              <a:rPr lang="en-US"/>
              <a:t>PFD required for towed person</a:t>
            </a:r>
          </a:p>
          <a:p>
            <a:pPr eaLnBrk="1" hangingPunct="1">
              <a:buFontTx/>
              <a:buNone/>
            </a:pPr>
            <a:r>
              <a:rPr lang="en-US"/>
              <a:t>PWC must be rated for 3 persons: observer required</a:t>
            </a:r>
          </a:p>
        </p:txBody>
      </p:sp>
      <p:grpSp>
        <p:nvGrpSpPr>
          <p:cNvPr id="99333" name="Group 13"/>
          <p:cNvGrpSpPr>
            <a:grpSpLocks/>
          </p:cNvGrpSpPr>
          <p:nvPr/>
        </p:nvGrpSpPr>
        <p:grpSpPr bwMode="auto">
          <a:xfrm>
            <a:off x="457200" y="2028825"/>
            <a:ext cx="304800" cy="1860550"/>
            <a:chOff x="288" y="1278"/>
            <a:chExt cx="192" cy="1172"/>
          </a:xfrm>
        </p:grpSpPr>
        <p:pic>
          <p:nvPicPr>
            <p:cNvPr id="99335" name="Picture 8" descr="D:\aux ppt\1bss\4pfd2.gif"/>
            <p:cNvPicPr>
              <a:picLocks noChangeAspect="1" noChangeArrowheads="1"/>
            </p:cNvPicPr>
            <p:nvPr/>
          </p:nvPicPr>
          <p:blipFill>
            <a:blip r:embed="rId3"/>
            <a:srcRect/>
            <a:stretch>
              <a:fillRect/>
            </a:stretch>
          </p:blipFill>
          <p:spPr bwMode="auto">
            <a:xfrm>
              <a:off x="288" y="1278"/>
              <a:ext cx="192" cy="106"/>
            </a:xfrm>
            <a:prstGeom prst="rect">
              <a:avLst/>
            </a:prstGeom>
            <a:noFill/>
            <a:ln w="9525">
              <a:noFill/>
              <a:miter lim="800000"/>
              <a:headEnd/>
              <a:tailEnd/>
            </a:ln>
          </p:spPr>
        </p:pic>
        <p:pic>
          <p:nvPicPr>
            <p:cNvPr id="99336" name="Picture 10" descr="D:\aux ppt\1bss\4pfd2.gif"/>
            <p:cNvPicPr>
              <a:picLocks noChangeAspect="1" noChangeArrowheads="1"/>
            </p:cNvPicPr>
            <p:nvPr/>
          </p:nvPicPr>
          <p:blipFill>
            <a:blip r:embed="rId3"/>
            <a:srcRect/>
            <a:stretch>
              <a:fillRect/>
            </a:stretch>
          </p:blipFill>
          <p:spPr bwMode="auto">
            <a:xfrm>
              <a:off x="288" y="1952"/>
              <a:ext cx="192" cy="106"/>
            </a:xfrm>
            <a:prstGeom prst="rect">
              <a:avLst/>
            </a:prstGeom>
            <a:noFill/>
            <a:ln w="9525">
              <a:noFill/>
              <a:miter lim="800000"/>
              <a:headEnd/>
              <a:tailEnd/>
            </a:ln>
          </p:spPr>
        </p:pic>
        <p:pic>
          <p:nvPicPr>
            <p:cNvPr id="99337" name="Picture 11" descr="D:\aux ppt\1bss\4pfd2.gif"/>
            <p:cNvPicPr>
              <a:picLocks noChangeAspect="1" noChangeArrowheads="1"/>
            </p:cNvPicPr>
            <p:nvPr/>
          </p:nvPicPr>
          <p:blipFill>
            <a:blip r:embed="rId3"/>
            <a:srcRect/>
            <a:stretch>
              <a:fillRect/>
            </a:stretch>
          </p:blipFill>
          <p:spPr bwMode="auto">
            <a:xfrm>
              <a:off x="288" y="2344"/>
              <a:ext cx="192" cy="106"/>
            </a:xfrm>
            <a:prstGeom prst="rect">
              <a:avLst/>
            </a:prstGeom>
            <a:noFill/>
            <a:ln w="9525">
              <a:noFill/>
              <a:miter lim="800000"/>
              <a:headEnd/>
              <a:tailEnd/>
            </a:ln>
          </p:spPr>
        </p:pic>
      </p:grpSp>
      <p:pic>
        <p:nvPicPr>
          <p:cNvPr id="99334" name="Picture 7" descr="C:\DOCUME~1\default\LOCALS~1\Temp\npo000010.tmp"/>
          <p:cNvPicPr>
            <a:picLocks noChangeAspect="1" noChangeArrowheads="1"/>
          </p:cNvPicPr>
          <p:nvPr/>
        </p:nvPicPr>
        <p:blipFill>
          <a:blip r:embed="rId4"/>
          <a:srcRect/>
          <a:stretch>
            <a:fillRect/>
          </a:stretch>
        </p:blipFill>
        <p:spPr bwMode="auto">
          <a:xfrm>
            <a:off x="4724400" y="4038600"/>
            <a:ext cx="3505200" cy="2305050"/>
          </a:xfrm>
          <a:prstGeom prst="rect">
            <a:avLst/>
          </a:prstGeom>
          <a:noFill/>
          <a:ln w="9525">
            <a:noFill/>
            <a:miter lim="800000"/>
            <a:headEnd/>
            <a:tailEnd/>
          </a:ln>
        </p:spPr>
      </p:pic>
      <p:sp>
        <p:nvSpPr>
          <p:cNvPr id="9" name="Slide Number Placeholder 5"/>
          <p:cNvSpPr>
            <a:spLocks noGrp="1"/>
          </p:cNvSpPr>
          <p:nvPr>
            <p:ph type="sldNum" sz="quarter" idx="11"/>
          </p:nvPr>
        </p:nvSpPr>
        <p:spPr>
          <a:xfrm>
            <a:off x="7162800" y="6400800"/>
            <a:ext cx="1905000" cy="457200"/>
          </a:xfrm>
        </p:spPr>
        <p:txBody>
          <a:bodyPr/>
          <a:lstStyle/>
          <a:p>
            <a:pPr>
              <a:defRPr/>
            </a:pPr>
            <a:r>
              <a:rPr lang="en-US" smtClean="0"/>
              <a:t> </a:t>
            </a:r>
            <a:fld id="{9E9D9793-459E-BA48-81DF-B0C6B827BB99}" type="slidenum">
              <a:rPr lang="en-US" smtClean="0"/>
              <a:pPr>
                <a:defRPr/>
              </a:pPr>
              <a:t>49</a:t>
            </a:fld>
            <a:endParaRPr lang="en-US" dirty="0"/>
          </a:p>
        </p:txBody>
      </p:sp>
      <p:sp>
        <p:nvSpPr>
          <p:cNvPr id="10" name="Footer Placeholder 6"/>
          <p:cNvSpPr>
            <a:spLocks noGrp="1"/>
          </p:cNvSpPr>
          <p:nvPr>
            <p:ph type="ftr" sz="quarter" idx="10"/>
          </p:nvPr>
        </p:nvSpPr>
        <p:spPr>
          <a:xfrm>
            <a:off x="1600200" y="6477000"/>
            <a:ext cx="4876800" cy="457200"/>
          </a:xfrm>
        </p:spPr>
        <p:txBody>
          <a:bodyPr/>
          <a:lstStyle/>
          <a:p>
            <a:pPr>
              <a:defRPr/>
            </a:pPr>
            <a:r>
              <a:rPr lang="en-US" dirty="0"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292100"/>
            <a:ext cx="9140825" cy="723900"/>
          </a:xfrm>
          <a:noFill/>
        </p:spPr>
        <p:txBody>
          <a:bodyPr/>
          <a:lstStyle/>
          <a:p>
            <a:r>
              <a:rPr lang="en-US"/>
              <a:t>Registration </a:t>
            </a:r>
            <a:endParaRPr lang="en-US" sz="2400"/>
          </a:p>
        </p:txBody>
      </p:sp>
      <p:sp>
        <p:nvSpPr>
          <p:cNvPr id="16387" name="Rectangle 3"/>
          <p:cNvSpPr>
            <a:spLocks noGrp="1" noChangeArrowheads="1"/>
          </p:cNvSpPr>
          <p:nvPr>
            <p:ph type="body" sz="half" idx="4294967295"/>
          </p:nvPr>
        </p:nvSpPr>
        <p:spPr>
          <a:xfrm>
            <a:off x="471488" y="1905000"/>
            <a:ext cx="8096250" cy="4706938"/>
          </a:xfrm>
        </p:spPr>
        <p:txBody>
          <a:bodyPr/>
          <a:lstStyle/>
          <a:p>
            <a:pPr>
              <a:spcBef>
                <a:spcPct val="100000"/>
              </a:spcBef>
            </a:pPr>
            <a:r>
              <a:rPr lang="en-US" sz="2400" dirty="0"/>
              <a:t>Number’s color must contrast with its background</a:t>
            </a:r>
          </a:p>
          <a:p>
            <a:pPr>
              <a:spcBef>
                <a:spcPct val="100000"/>
              </a:spcBef>
            </a:pPr>
            <a:r>
              <a:rPr lang="en-US" sz="2400" dirty="0"/>
              <a:t>Letters must be separated from numbers by spaces or hyphens</a:t>
            </a:r>
          </a:p>
          <a:p>
            <a:pPr>
              <a:spcBef>
                <a:spcPct val="100000"/>
              </a:spcBef>
            </a:pPr>
            <a:r>
              <a:rPr lang="en-US" sz="2400" dirty="0"/>
              <a:t>No other numbers may be displayed on either side of bow</a:t>
            </a:r>
          </a:p>
          <a:p>
            <a:pPr>
              <a:spcBef>
                <a:spcPct val="100000"/>
              </a:spcBef>
            </a:pPr>
            <a:r>
              <a:rPr lang="en-US" sz="2400" dirty="0"/>
              <a:t>Decals must be affixed </a:t>
            </a:r>
            <a:r>
              <a:rPr lang="en-US" sz="2400" dirty="0" smtClean="0"/>
              <a:t>on </a:t>
            </a:r>
            <a:r>
              <a:rPr lang="en-US" sz="2400" dirty="0"/>
              <a:t>each side of the vessel </a:t>
            </a:r>
          </a:p>
          <a:p>
            <a:pPr>
              <a:spcBef>
                <a:spcPct val="0"/>
              </a:spcBef>
              <a:buFont typeface="Wingdings" pitchFamily="-108" charset="2"/>
              <a:buNone/>
            </a:pPr>
            <a:r>
              <a:rPr lang="en-US" sz="2400" dirty="0"/>
              <a:t>	within 3 inches of </a:t>
            </a:r>
            <a:r>
              <a:rPr lang="en-US" sz="2400" dirty="0" smtClean="0"/>
              <a:t>the number</a:t>
            </a:r>
            <a:endParaRPr lang="en-US" sz="2400" dirty="0"/>
          </a:p>
        </p:txBody>
      </p:sp>
      <p:sp>
        <p:nvSpPr>
          <p:cNvPr id="4" name="Slide Number Placeholder 3"/>
          <p:cNvSpPr>
            <a:spLocks noGrp="1"/>
          </p:cNvSpPr>
          <p:nvPr>
            <p:ph type="sldNum" sz="quarter" idx="11"/>
          </p:nvPr>
        </p:nvSpPr>
        <p:spPr/>
        <p:txBody>
          <a:bodyPr/>
          <a:lstStyle/>
          <a:p>
            <a:pPr>
              <a:defRPr/>
            </a:pPr>
            <a:r>
              <a:rPr lang="en-US" smtClean="0"/>
              <a:t> </a:t>
            </a:r>
            <a:fld id="{BC69794F-9506-F64D-BABE-78ADD41A4BA8}" type="slidenum">
              <a:rPr lang="en-US" smtClean="0"/>
              <a:pPr>
                <a:defRPr/>
              </a:pPr>
              <a:t>5</a:t>
            </a:fld>
            <a:r>
              <a:rPr lang="en-US" smtClean="0"/>
              <a:t> </a:t>
            </a:r>
            <a:endParaRPr lang="en-US" dirty="0"/>
          </a:p>
        </p:txBody>
      </p:sp>
      <p:sp>
        <p:nvSpPr>
          <p:cNvPr id="5" name="Footer Placeholder 4"/>
          <p:cNvSpPr>
            <a:spLocks noGrp="1"/>
          </p:cNvSpPr>
          <p:nvPr>
            <p:ph type="ftr" sz="quarter" idx="10"/>
          </p:nvPr>
        </p:nvSpPr>
        <p:spPr/>
        <p:txBody>
          <a:bodyPr/>
          <a:lstStyle/>
          <a:p>
            <a:pPr>
              <a:defRPr/>
            </a:pPr>
            <a:r>
              <a:rPr lang="en-US" smtClean="0"/>
              <a:t>Come for the boating education … Stay for the friends</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4"/>
          <p:cNvSpPr>
            <a:spLocks noGrp="1" noChangeArrowheads="1"/>
          </p:cNvSpPr>
          <p:nvPr>
            <p:ph type="title"/>
          </p:nvPr>
        </p:nvSpPr>
        <p:spPr/>
        <p:txBody>
          <a:bodyPr/>
          <a:lstStyle/>
          <a:p>
            <a:pPr eaLnBrk="1" hangingPunct="1"/>
            <a:r>
              <a:rPr lang="en-US" b="1"/>
              <a:t>Waste and Trash</a:t>
            </a:r>
          </a:p>
        </p:txBody>
      </p:sp>
      <p:sp>
        <p:nvSpPr>
          <p:cNvPr id="101379" name="Rectangle 5"/>
          <p:cNvSpPr>
            <a:spLocks noGrp="1" noChangeArrowheads="1"/>
          </p:cNvSpPr>
          <p:nvPr>
            <p:ph type="body" idx="1"/>
          </p:nvPr>
        </p:nvSpPr>
        <p:spPr>
          <a:xfrm>
            <a:off x="825500" y="1752600"/>
            <a:ext cx="8305800" cy="4495800"/>
          </a:xfrm>
        </p:spPr>
        <p:txBody>
          <a:bodyPr/>
          <a:lstStyle/>
          <a:p>
            <a:pPr eaLnBrk="1" hangingPunct="1">
              <a:buFontTx/>
              <a:buNone/>
            </a:pPr>
            <a:r>
              <a:rPr lang="en-US"/>
              <a:t>Sewage carries harmful bacteria: </a:t>
            </a:r>
          </a:p>
          <a:p>
            <a:pPr eaLnBrk="1" hangingPunct="1">
              <a:buFontTx/>
              <a:buNone/>
            </a:pPr>
            <a:r>
              <a:rPr lang="en-US"/>
              <a:t>	use pump out stations</a:t>
            </a:r>
          </a:p>
          <a:p>
            <a:pPr eaLnBrk="1" hangingPunct="1">
              <a:buFontTx/>
              <a:buNone/>
            </a:pPr>
            <a:r>
              <a:rPr lang="en-US"/>
              <a:t>Do not throw any trash overboard</a:t>
            </a:r>
          </a:p>
        </p:txBody>
      </p:sp>
      <p:pic>
        <p:nvPicPr>
          <p:cNvPr id="101380" name="Picture 6" descr="C:\DOCUME~1\default\LOCALS~1\Temp\npo000012.tmp"/>
          <p:cNvPicPr>
            <a:picLocks noChangeAspect="1" noChangeArrowheads="1"/>
          </p:cNvPicPr>
          <p:nvPr/>
        </p:nvPicPr>
        <p:blipFill>
          <a:blip r:embed="rId3"/>
          <a:srcRect/>
          <a:stretch>
            <a:fillRect/>
          </a:stretch>
        </p:blipFill>
        <p:spPr bwMode="auto">
          <a:xfrm>
            <a:off x="2895600" y="3775075"/>
            <a:ext cx="4951413" cy="2489200"/>
          </a:xfrm>
          <a:prstGeom prst="rect">
            <a:avLst/>
          </a:prstGeom>
          <a:noFill/>
          <a:ln w="9525">
            <a:noFill/>
            <a:miter lim="800000"/>
            <a:headEnd/>
            <a:tailEnd/>
          </a:ln>
        </p:spPr>
      </p:pic>
      <p:pic>
        <p:nvPicPr>
          <p:cNvPr id="101381" name="Picture 7" descr="D:\aux ppt\1bss\4pfd2.gif"/>
          <p:cNvPicPr>
            <a:picLocks noChangeAspect="1" noChangeArrowheads="1"/>
          </p:cNvPicPr>
          <p:nvPr/>
        </p:nvPicPr>
        <p:blipFill>
          <a:blip r:embed="rId4"/>
          <a:srcRect/>
          <a:stretch>
            <a:fillRect/>
          </a:stretch>
        </p:blipFill>
        <p:spPr bwMode="auto">
          <a:xfrm>
            <a:off x="469900" y="1981200"/>
            <a:ext cx="304800" cy="168275"/>
          </a:xfrm>
          <a:prstGeom prst="rect">
            <a:avLst/>
          </a:prstGeom>
          <a:noFill/>
          <a:ln w="9525">
            <a:noFill/>
            <a:miter lim="800000"/>
            <a:headEnd/>
            <a:tailEnd/>
          </a:ln>
        </p:spPr>
      </p:pic>
      <p:pic>
        <p:nvPicPr>
          <p:cNvPr id="101382" name="Picture 7" descr="D:\aux ppt\1bss\4pfd2.gif"/>
          <p:cNvPicPr>
            <a:picLocks noChangeAspect="1" noChangeArrowheads="1"/>
          </p:cNvPicPr>
          <p:nvPr/>
        </p:nvPicPr>
        <p:blipFill>
          <a:blip r:embed="rId4"/>
          <a:srcRect/>
          <a:stretch>
            <a:fillRect/>
          </a:stretch>
        </p:blipFill>
        <p:spPr bwMode="auto">
          <a:xfrm>
            <a:off x="469900" y="3124200"/>
            <a:ext cx="304800" cy="168275"/>
          </a:xfrm>
          <a:prstGeom prst="rect">
            <a:avLst/>
          </a:prstGeom>
          <a:noFill/>
          <a:ln w="9525">
            <a:noFill/>
            <a:miter lim="800000"/>
            <a:headEnd/>
            <a:tailEnd/>
          </a:ln>
        </p:spPr>
      </p:pic>
      <p:sp>
        <p:nvSpPr>
          <p:cNvPr id="7" name="Slide Number Placeholder 5"/>
          <p:cNvSpPr>
            <a:spLocks noGrp="1"/>
          </p:cNvSpPr>
          <p:nvPr>
            <p:ph type="sldNum" sz="quarter" idx="11"/>
          </p:nvPr>
        </p:nvSpPr>
        <p:spPr>
          <a:xfrm>
            <a:off x="7162800" y="6400800"/>
            <a:ext cx="1905000" cy="457200"/>
          </a:xfrm>
        </p:spPr>
        <p:txBody>
          <a:bodyPr/>
          <a:lstStyle/>
          <a:p>
            <a:pPr>
              <a:defRPr/>
            </a:pPr>
            <a:r>
              <a:rPr lang="en-US" smtClean="0"/>
              <a:t> </a:t>
            </a:r>
            <a:fld id="{9E9D9793-459E-BA48-81DF-B0C6B827BB99}" type="slidenum">
              <a:rPr lang="en-US" smtClean="0"/>
              <a:pPr>
                <a:defRPr/>
              </a:pPr>
              <a:t>50</a:t>
            </a:fld>
            <a:endParaRPr lang="en-US" dirty="0"/>
          </a:p>
        </p:txBody>
      </p:sp>
      <p:sp>
        <p:nvSpPr>
          <p:cNvPr id="8" name="Footer Placeholder 6"/>
          <p:cNvSpPr>
            <a:spLocks noGrp="1"/>
          </p:cNvSpPr>
          <p:nvPr>
            <p:ph type="ftr" sz="quarter" idx="10"/>
          </p:nvPr>
        </p:nvSpPr>
        <p:spPr>
          <a:xfrm>
            <a:off x="1600200" y="6477000"/>
            <a:ext cx="4876800" cy="457200"/>
          </a:xfrm>
        </p:spPr>
        <p:txBody>
          <a:bodyPr/>
          <a:lstStyle/>
          <a:p>
            <a:pPr>
              <a:defRPr/>
            </a:pPr>
            <a:r>
              <a:rPr lang="en-US" dirty="0"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Text Box 4"/>
          <p:cNvSpPr txBox="1">
            <a:spLocks noChangeArrowheads="1"/>
          </p:cNvSpPr>
          <p:nvPr/>
        </p:nvSpPr>
        <p:spPr bwMode="auto">
          <a:xfrm>
            <a:off x="819150" y="5791200"/>
            <a:ext cx="7486650" cy="519113"/>
          </a:xfrm>
          <a:prstGeom prst="rect">
            <a:avLst/>
          </a:prstGeom>
          <a:noFill/>
          <a:ln w="12700">
            <a:noFill/>
            <a:miter lim="800000"/>
            <a:headEnd type="none" w="sm" len="sm"/>
            <a:tailEnd type="none" w="sm" len="sm"/>
          </a:ln>
        </p:spPr>
        <p:txBody>
          <a:bodyPr>
            <a:prstTxWarp prst="textNoShape">
              <a:avLst/>
            </a:prstTxWarp>
            <a:spAutoFit/>
          </a:bodyPr>
          <a:lstStyle/>
          <a:p>
            <a:pPr algn="ctr">
              <a:spcBef>
                <a:spcPct val="50000"/>
              </a:spcBef>
            </a:pPr>
            <a:endParaRPr lang="en-US" sz="3600" b="0">
              <a:solidFill>
                <a:schemeClr val="tx1"/>
              </a:solidFill>
              <a:latin typeface="Times New Roman" pitchFamily="-108" charset="0"/>
            </a:endParaRPr>
          </a:p>
        </p:txBody>
      </p:sp>
      <p:sp>
        <p:nvSpPr>
          <p:cNvPr id="103427" name="Rectangle 10"/>
          <p:cNvSpPr>
            <a:spLocks noGrp="1" noChangeArrowheads="1"/>
          </p:cNvSpPr>
          <p:nvPr>
            <p:ph type="title"/>
          </p:nvPr>
        </p:nvSpPr>
        <p:spPr/>
        <p:txBody>
          <a:bodyPr/>
          <a:lstStyle/>
          <a:p>
            <a:pPr eaLnBrk="1" hangingPunct="1"/>
            <a:r>
              <a:rPr lang="en-US" b="1"/>
              <a:t>Environmental Protection</a:t>
            </a:r>
          </a:p>
        </p:txBody>
      </p:sp>
      <p:sp>
        <p:nvSpPr>
          <p:cNvPr id="103428" name="Rectangle 11"/>
          <p:cNvSpPr>
            <a:spLocks noGrp="1" noChangeArrowheads="1"/>
          </p:cNvSpPr>
          <p:nvPr>
            <p:ph type="body" idx="1"/>
          </p:nvPr>
        </p:nvSpPr>
        <p:spPr>
          <a:xfrm>
            <a:off x="939800" y="1447800"/>
            <a:ext cx="8305800" cy="2349500"/>
          </a:xfrm>
        </p:spPr>
        <p:txBody>
          <a:bodyPr/>
          <a:lstStyle/>
          <a:p>
            <a:pPr eaLnBrk="1" hangingPunct="1">
              <a:buFontTx/>
              <a:buNone/>
            </a:pPr>
            <a:r>
              <a:rPr lang="en-US" dirty="0"/>
              <a:t>Pollution regulations</a:t>
            </a:r>
          </a:p>
          <a:p>
            <a:pPr lvl="1" eaLnBrk="1" hangingPunct="1">
              <a:buFontTx/>
              <a:buNone/>
            </a:pPr>
            <a:r>
              <a:rPr lang="en-US" dirty="0"/>
              <a:t>Placard required vessels greater than 26 feet</a:t>
            </a:r>
          </a:p>
        </p:txBody>
      </p:sp>
      <p:pic>
        <p:nvPicPr>
          <p:cNvPr id="103429" name="Picture 13" descr="D:\aux ppt\1bss\4pfd2.gif"/>
          <p:cNvPicPr>
            <a:picLocks noChangeAspect="1" noChangeArrowheads="1"/>
          </p:cNvPicPr>
          <p:nvPr/>
        </p:nvPicPr>
        <p:blipFill>
          <a:blip r:embed="rId3"/>
          <a:srcRect/>
          <a:stretch>
            <a:fillRect/>
          </a:stretch>
        </p:blipFill>
        <p:spPr bwMode="auto">
          <a:xfrm>
            <a:off x="514350" y="1905000"/>
            <a:ext cx="304800" cy="168275"/>
          </a:xfrm>
          <a:prstGeom prst="rect">
            <a:avLst/>
          </a:prstGeom>
          <a:noFill/>
          <a:ln w="9525">
            <a:noFill/>
            <a:miter lim="800000"/>
            <a:headEnd/>
            <a:tailEnd/>
          </a:ln>
        </p:spPr>
      </p:pic>
      <p:pic>
        <p:nvPicPr>
          <p:cNvPr id="103430" name="Picture 1"/>
          <p:cNvPicPr>
            <a:picLocks noChangeAspect="1"/>
          </p:cNvPicPr>
          <p:nvPr/>
        </p:nvPicPr>
        <p:blipFill>
          <a:blip r:embed="rId4"/>
          <a:srcRect/>
          <a:stretch>
            <a:fillRect/>
          </a:stretch>
        </p:blipFill>
        <p:spPr bwMode="auto">
          <a:xfrm>
            <a:off x="1705897" y="2630488"/>
            <a:ext cx="5813425" cy="3770312"/>
          </a:xfrm>
          <a:prstGeom prst="rect">
            <a:avLst/>
          </a:prstGeom>
          <a:noFill/>
          <a:ln w="9525">
            <a:noFill/>
            <a:miter lim="800000"/>
            <a:headEnd/>
            <a:tailEnd/>
          </a:ln>
        </p:spPr>
      </p:pic>
      <p:sp>
        <p:nvSpPr>
          <p:cNvPr id="7" name="Slide Number Placeholder 5"/>
          <p:cNvSpPr>
            <a:spLocks noGrp="1"/>
          </p:cNvSpPr>
          <p:nvPr>
            <p:ph type="sldNum" sz="quarter" idx="11"/>
          </p:nvPr>
        </p:nvSpPr>
        <p:spPr>
          <a:xfrm>
            <a:off x="7162800" y="6400800"/>
            <a:ext cx="1905000" cy="457200"/>
          </a:xfrm>
        </p:spPr>
        <p:txBody>
          <a:bodyPr/>
          <a:lstStyle/>
          <a:p>
            <a:pPr>
              <a:defRPr/>
            </a:pPr>
            <a:r>
              <a:rPr lang="en-US" smtClean="0"/>
              <a:t> </a:t>
            </a:r>
            <a:fld id="{9E9D9793-459E-BA48-81DF-B0C6B827BB99}" type="slidenum">
              <a:rPr lang="en-US" smtClean="0"/>
              <a:pPr>
                <a:defRPr/>
              </a:pPr>
              <a:t>51</a:t>
            </a:fld>
            <a:endParaRPr lang="en-US" dirty="0"/>
          </a:p>
        </p:txBody>
      </p:sp>
      <p:sp>
        <p:nvSpPr>
          <p:cNvPr id="8" name="Footer Placeholder 6"/>
          <p:cNvSpPr>
            <a:spLocks noGrp="1"/>
          </p:cNvSpPr>
          <p:nvPr>
            <p:ph type="ftr" sz="quarter" idx="10"/>
          </p:nvPr>
        </p:nvSpPr>
        <p:spPr>
          <a:xfrm>
            <a:off x="1600200" y="6477000"/>
            <a:ext cx="4876800" cy="457200"/>
          </a:xfrm>
        </p:spPr>
        <p:txBody>
          <a:bodyPr/>
          <a:lstStyle/>
          <a:p>
            <a:pPr>
              <a:defRPr/>
            </a:pPr>
            <a:r>
              <a:rPr lang="en-US" dirty="0"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5" name="Rectangle 1028"/>
          <p:cNvSpPr>
            <a:spLocks noGrp="1" noChangeArrowheads="1"/>
          </p:cNvSpPr>
          <p:nvPr>
            <p:ph type="title" idx="4294967295"/>
          </p:nvPr>
        </p:nvSpPr>
        <p:spPr/>
        <p:txBody>
          <a:bodyPr/>
          <a:lstStyle/>
          <a:p>
            <a:pPr eaLnBrk="1" hangingPunct="1"/>
            <a:r>
              <a:rPr lang="en-US" b="1"/>
              <a:t>Oil/Fuel Spills</a:t>
            </a:r>
            <a:endParaRPr lang="en-US"/>
          </a:p>
        </p:txBody>
      </p:sp>
      <p:sp>
        <p:nvSpPr>
          <p:cNvPr id="105476" name="TextBox 5"/>
          <p:cNvSpPr txBox="1">
            <a:spLocks noChangeArrowheads="1"/>
          </p:cNvSpPr>
          <p:nvPr/>
        </p:nvSpPr>
        <p:spPr bwMode="auto">
          <a:xfrm>
            <a:off x="838200" y="1600200"/>
            <a:ext cx="7812088" cy="1938338"/>
          </a:xfrm>
          <a:prstGeom prst="rect">
            <a:avLst/>
          </a:prstGeom>
          <a:noFill/>
          <a:ln w="9525">
            <a:noFill/>
            <a:miter lim="800000"/>
            <a:headEnd/>
            <a:tailEnd/>
          </a:ln>
        </p:spPr>
        <p:txBody>
          <a:bodyPr wrap="none">
            <a:prstTxWarp prst="textNoShape">
              <a:avLst/>
            </a:prstTxWarp>
            <a:spAutoFit/>
          </a:bodyPr>
          <a:lstStyle/>
          <a:p>
            <a:pPr eaLnBrk="1" hangingPunct="1"/>
            <a:r>
              <a:rPr lang="en-US" dirty="0"/>
              <a:t>Spills: Thimble of fuel or more should be reported:</a:t>
            </a:r>
          </a:p>
          <a:p>
            <a:pPr eaLnBrk="1" hangingPunct="1"/>
            <a:r>
              <a:rPr lang="en-US" dirty="0"/>
              <a:t>	US Coast Guard</a:t>
            </a:r>
          </a:p>
          <a:p>
            <a:pPr eaLnBrk="1" hangingPunct="1"/>
            <a:r>
              <a:rPr lang="en-US" dirty="0"/>
              <a:t>	Delaware DNREC Emergency Response Team</a:t>
            </a:r>
          </a:p>
          <a:p>
            <a:pPr eaLnBrk="1" hangingPunct="1"/>
            <a:r>
              <a:rPr lang="en-US" dirty="0"/>
              <a:t>Placard displayed for vessels &gt;26’</a:t>
            </a:r>
          </a:p>
          <a:p>
            <a:pPr eaLnBrk="1" hangingPunct="1"/>
            <a:r>
              <a:rPr lang="en-US" dirty="0"/>
              <a:t>Fines up to $</a:t>
            </a:r>
            <a:r>
              <a:rPr lang="en-US" dirty="0" smtClean="0"/>
              <a:t>10,000</a:t>
            </a:r>
            <a:endParaRPr lang="en-US" dirty="0"/>
          </a:p>
        </p:txBody>
      </p:sp>
      <p:pic>
        <p:nvPicPr>
          <p:cNvPr id="105477" name="Picture 1"/>
          <p:cNvPicPr>
            <a:picLocks noChangeAspect="1"/>
          </p:cNvPicPr>
          <p:nvPr/>
        </p:nvPicPr>
        <p:blipFill>
          <a:blip r:embed="rId3"/>
          <a:srcRect/>
          <a:stretch>
            <a:fillRect/>
          </a:stretch>
        </p:blipFill>
        <p:spPr bwMode="auto">
          <a:xfrm>
            <a:off x="2008188" y="3733800"/>
            <a:ext cx="5127625" cy="2649537"/>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pPr>
              <a:defRPr/>
            </a:pPr>
            <a:r>
              <a:rPr lang="en-US" smtClean="0"/>
              <a:t> </a:t>
            </a:r>
            <a:fld id="{BC69794F-9506-F64D-BABE-78ADD41A4BA8}" type="slidenum">
              <a:rPr lang="en-US" smtClean="0"/>
              <a:pPr>
                <a:defRPr/>
              </a:pPr>
              <a:t>52</a:t>
            </a:fld>
            <a:r>
              <a:rPr lang="en-US" smtClean="0"/>
              <a:t> </a:t>
            </a:r>
            <a:endParaRPr lang="en-US" dirty="0"/>
          </a:p>
        </p:txBody>
      </p:sp>
      <p:sp>
        <p:nvSpPr>
          <p:cNvPr id="6" name="Footer Placeholder 5"/>
          <p:cNvSpPr>
            <a:spLocks noGrp="1"/>
          </p:cNvSpPr>
          <p:nvPr>
            <p:ph type="ftr" sz="quarter" idx="10"/>
          </p:nvPr>
        </p:nvSpPr>
        <p:spPr/>
        <p:txBody>
          <a:bodyPr/>
          <a:lstStyle/>
          <a:p>
            <a:pPr>
              <a:defRPr/>
            </a:pPr>
            <a:r>
              <a:rPr lang="en-US" smtClean="0"/>
              <a:t>Come for the boating education … Stay for the friends</a:t>
            </a:r>
            <a:endParaRPr lang="en-US" dirty="0"/>
          </a:p>
        </p:txBody>
      </p:sp>
      <p:grpSp>
        <p:nvGrpSpPr>
          <p:cNvPr id="10" name="Group 9"/>
          <p:cNvGrpSpPr/>
          <p:nvPr/>
        </p:nvGrpSpPr>
        <p:grpSpPr>
          <a:xfrm>
            <a:off x="457200" y="1752600"/>
            <a:ext cx="304800" cy="1676400"/>
            <a:chOff x="457200" y="1752600"/>
            <a:chExt cx="304800" cy="1676400"/>
          </a:xfrm>
        </p:grpSpPr>
        <p:pic>
          <p:nvPicPr>
            <p:cNvPr id="7" name="Picture 13" descr="D:\aux ppt\1bss\4pfd2.gif"/>
            <p:cNvPicPr>
              <a:picLocks noChangeAspect="1" noChangeArrowheads="1"/>
            </p:cNvPicPr>
            <p:nvPr/>
          </p:nvPicPr>
          <p:blipFill>
            <a:blip r:embed="rId4"/>
            <a:srcRect/>
            <a:stretch>
              <a:fillRect/>
            </a:stretch>
          </p:blipFill>
          <p:spPr bwMode="auto">
            <a:xfrm>
              <a:off x="457200" y="1752600"/>
              <a:ext cx="304800" cy="168275"/>
            </a:xfrm>
            <a:prstGeom prst="rect">
              <a:avLst/>
            </a:prstGeom>
            <a:noFill/>
            <a:ln w="9525">
              <a:noFill/>
              <a:miter lim="800000"/>
              <a:headEnd/>
              <a:tailEnd/>
            </a:ln>
          </p:spPr>
        </p:pic>
        <p:pic>
          <p:nvPicPr>
            <p:cNvPr id="8" name="Picture 13" descr="D:\aux ppt\1bss\4pfd2.gif"/>
            <p:cNvPicPr>
              <a:picLocks noChangeAspect="1" noChangeArrowheads="1"/>
            </p:cNvPicPr>
            <p:nvPr/>
          </p:nvPicPr>
          <p:blipFill>
            <a:blip r:embed="rId4"/>
            <a:srcRect/>
            <a:stretch>
              <a:fillRect/>
            </a:stretch>
          </p:blipFill>
          <p:spPr bwMode="auto">
            <a:xfrm>
              <a:off x="457200" y="2879725"/>
              <a:ext cx="304800" cy="168275"/>
            </a:xfrm>
            <a:prstGeom prst="rect">
              <a:avLst/>
            </a:prstGeom>
            <a:noFill/>
            <a:ln w="9525">
              <a:noFill/>
              <a:miter lim="800000"/>
              <a:headEnd/>
              <a:tailEnd/>
            </a:ln>
          </p:spPr>
        </p:pic>
        <p:pic>
          <p:nvPicPr>
            <p:cNvPr id="9" name="Picture 13" descr="D:\aux ppt\1bss\4pfd2.gif"/>
            <p:cNvPicPr>
              <a:picLocks noChangeAspect="1" noChangeArrowheads="1"/>
            </p:cNvPicPr>
            <p:nvPr/>
          </p:nvPicPr>
          <p:blipFill>
            <a:blip r:embed="rId4"/>
            <a:srcRect/>
            <a:stretch>
              <a:fillRect/>
            </a:stretch>
          </p:blipFill>
          <p:spPr bwMode="auto">
            <a:xfrm>
              <a:off x="457200" y="3260725"/>
              <a:ext cx="304800" cy="168275"/>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3"/>
          <p:cNvSpPr>
            <a:spLocks noGrp="1" noChangeArrowheads="1"/>
          </p:cNvSpPr>
          <p:nvPr>
            <p:ph type="body" idx="1"/>
          </p:nvPr>
        </p:nvSpPr>
        <p:spPr>
          <a:xfrm>
            <a:off x="990600" y="1754188"/>
            <a:ext cx="8305800" cy="3579812"/>
          </a:xfrm>
        </p:spPr>
        <p:txBody>
          <a:bodyPr/>
          <a:lstStyle/>
          <a:p>
            <a:pPr eaLnBrk="1" hangingPunct="1">
              <a:lnSpc>
                <a:spcPct val="105000"/>
              </a:lnSpc>
              <a:buFontTx/>
              <a:buNone/>
            </a:pPr>
            <a:r>
              <a:rPr lang="en-US"/>
              <a:t>Type I or II</a:t>
            </a:r>
          </a:p>
          <a:p>
            <a:pPr lvl="1" eaLnBrk="1" hangingPunct="1">
              <a:lnSpc>
                <a:spcPct val="105000"/>
              </a:lnSpc>
              <a:buFontTx/>
              <a:buNone/>
            </a:pPr>
            <a:r>
              <a:rPr lang="en-US"/>
              <a:t>Chemically treated</a:t>
            </a:r>
          </a:p>
          <a:p>
            <a:pPr eaLnBrk="1" hangingPunct="1">
              <a:lnSpc>
                <a:spcPct val="105000"/>
              </a:lnSpc>
              <a:buFontTx/>
              <a:buNone/>
            </a:pPr>
            <a:r>
              <a:rPr lang="en-US"/>
              <a:t>Type III </a:t>
            </a:r>
          </a:p>
          <a:p>
            <a:pPr lvl="1" eaLnBrk="1" hangingPunct="1">
              <a:lnSpc>
                <a:spcPct val="105000"/>
              </a:lnSpc>
              <a:buFontTx/>
              <a:buNone/>
            </a:pPr>
            <a:r>
              <a:rPr lang="en-US"/>
              <a:t>Holding tank only for pump-out or discharge beyond 3 miles off-shore</a:t>
            </a:r>
          </a:p>
          <a:p>
            <a:pPr lvl="1" eaLnBrk="1" hangingPunct="1">
              <a:lnSpc>
                <a:spcPct val="105000"/>
              </a:lnSpc>
              <a:buFontTx/>
              <a:buNone/>
            </a:pPr>
            <a:endParaRPr lang="en-US"/>
          </a:p>
        </p:txBody>
      </p:sp>
      <p:sp>
        <p:nvSpPr>
          <p:cNvPr id="107523" name="Rectangle 4"/>
          <p:cNvSpPr>
            <a:spLocks noGrp="1" noChangeArrowheads="1"/>
          </p:cNvSpPr>
          <p:nvPr>
            <p:ph type="title"/>
          </p:nvPr>
        </p:nvSpPr>
        <p:spPr/>
        <p:txBody>
          <a:bodyPr/>
          <a:lstStyle/>
          <a:p>
            <a:pPr eaLnBrk="1" hangingPunct="1"/>
            <a:r>
              <a:rPr lang="en-US" b="1"/>
              <a:t>Marine Sanitation Devices</a:t>
            </a:r>
          </a:p>
        </p:txBody>
      </p:sp>
      <p:pic>
        <p:nvPicPr>
          <p:cNvPr id="107524" name="Picture 5" descr="D:\ABC\powerpoint\graphics\2 chapter\1 dolphin.png"/>
          <p:cNvPicPr>
            <a:picLocks noChangeAspect="1" noChangeArrowheads="1"/>
          </p:cNvPicPr>
          <p:nvPr/>
        </p:nvPicPr>
        <p:blipFill>
          <a:blip r:embed="rId3"/>
          <a:srcRect/>
          <a:stretch>
            <a:fillRect/>
          </a:stretch>
        </p:blipFill>
        <p:spPr bwMode="auto">
          <a:xfrm>
            <a:off x="7848600" y="5410200"/>
            <a:ext cx="762000" cy="979488"/>
          </a:xfrm>
          <a:prstGeom prst="rect">
            <a:avLst/>
          </a:prstGeom>
          <a:noFill/>
          <a:ln w="9525">
            <a:noFill/>
            <a:miter lim="800000"/>
            <a:headEnd/>
            <a:tailEnd/>
          </a:ln>
        </p:spPr>
      </p:pic>
      <p:grpSp>
        <p:nvGrpSpPr>
          <p:cNvPr id="107525" name="Group 11"/>
          <p:cNvGrpSpPr>
            <a:grpSpLocks/>
          </p:cNvGrpSpPr>
          <p:nvPr/>
        </p:nvGrpSpPr>
        <p:grpSpPr bwMode="auto">
          <a:xfrm>
            <a:off x="457200" y="2028825"/>
            <a:ext cx="304800" cy="1276350"/>
            <a:chOff x="288" y="1278"/>
            <a:chExt cx="192" cy="804"/>
          </a:xfrm>
        </p:grpSpPr>
        <p:pic>
          <p:nvPicPr>
            <p:cNvPr id="107527" name="Picture 6" descr="D:\aux ppt\1bss\4pfd2.gif"/>
            <p:cNvPicPr>
              <a:picLocks noChangeAspect="1" noChangeArrowheads="1"/>
            </p:cNvPicPr>
            <p:nvPr/>
          </p:nvPicPr>
          <p:blipFill>
            <a:blip r:embed="rId4"/>
            <a:srcRect/>
            <a:stretch>
              <a:fillRect/>
            </a:stretch>
          </p:blipFill>
          <p:spPr bwMode="auto">
            <a:xfrm>
              <a:off x="288" y="1278"/>
              <a:ext cx="192" cy="106"/>
            </a:xfrm>
            <a:prstGeom prst="rect">
              <a:avLst/>
            </a:prstGeom>
            <a:noFill/>
            <a:ln w="9525">
              <a:noFill/>
              <a:miter lim="800000"/>
              <a:headEnd/>
              <a:tailEnd/>
            </a:ln>
          </p:spPr>
        </p:pic>
        <p:pic>
          <p:nvPicPr>
            <p:cNvPr id="107528" name="Picture 8" descr="D:\aux ppt\1bss\4pfd2.gif"/>
            <p:cNvPicPr>
              <a:picLocks noChangeAspect="1" noChangeArrowheads="1"/>
            </p:cNvPicPr>
            <p:nvPr/>
          </p:nvPicPr>
          <p:blipFill>
            <a:blip r:embed="rId4"/>
            <a:srcRect/>
            <a:stretch>
              <a:fillRect/>
            </a:stretch>
          </p:blipFill>
          <p:spPr bwMode="auto">
            <a:xfrm>
              <a:off x="288" y="1976"/>
              <a:ext cx="192" cy="106"/>
            </a:xfrm>
            <a:prstGeom prst="rect">
              <a:avLst/>
            </a:prstGeom>
            <a:noFill/>
            <a:ln w="9525">
              <a:noFill/>
              <a:miter lim="800000"/>
              <a:headEnd/>
              <a:tailEnd/>
            </a:ln>
          </p:spPr>
        </p:pic>
      </p:grpSp>
      <p:pic>
        <p:nvPicPr>
          <p:cNvPr id="107526" name="Picture 10"/>
          <p:cNvPicPr>
            <a:picLocks noChangeAspect="1" noChangeArrowheads="1"/>
          </p:cNvPicPr>
          <p:nvPr/>
        </p:nvPicPr>
        <p:blipFill>
          <a:blip r:embed="rId5"/>
          <a:srcRect/>
          <a:stretch>
            <a:fillRect/>
          </a:stretch>
        </p:blipFill>
        <p:spPr bwMode="auto">
          <a:xfrm>
            <a:off x="2133600" y="4876800"/>
            <a:ext cx="1528763" cy="1333500"/>
          </a:xfrm>
          <a:prstGeom prst="rect">
            <a:avLst/>
          </a:prstGeom>
          <a:noFill/>
          <a:ln w="50800">
            <a:noFill/>
            <a:miter lim="800000"/>
            <a:headEnd/>
            <a:tailEnd type="none" w="med" len="lg"/>
          </a:ln>
        </p:spPr>
      </p:pic>
      <p:sp>
        <p:nvSpPr>
          <p:cNvPr id="9" name="Slide Number Placeholder 5"/>
          <p:cNvSpPr>
            <a:spLocks noGrp="1"/>
          </p:cNvSpPr>
          <p:nvPr>
            <p:ph type="sldNum" sz="quarter" idx="11"/>
          </p:nvPr>
        </p:nvSpPr>
        <p:spPr>
          <a:xfrm>
            <a:off x="7162800" y="6400800"/>
            <a:ext cx="1905000" cy="457200"/>
          </a:xfrm>
        </p:spPr>
        <p:txBody>
          <a:bodyPr/>
          <a:lstStyle/>
          <a:p>
            <a:pPr>
              <a:defRPr/>
            </a:pPr>
            <a:r>
              <a:rPr lang="en-US" smtClean="0"/>
              <a:t> </a:t>
            </a:r>
            <a:fld id="{9E9D9793-459E-BA48-81DF-B0C6B827BB99}" type="slidenum">
              <a:rPr lang="en-US" smtClean="0"/>
              <a:pPr>
                <a:defRPr/>
              </a:pPr>
              <a:t>53</a:t>
            </a:fld>
            <a:endParaRPr lang="en-US" dirty="0"/>
          </a:p>
        </p:txBody>
      </p:sp>
      <p:sp>
        <p:nvSpPr>
          <p:cNvPr id="10" name="Footer Placeholder 6"/>
          <p:cNvSpPr>
            <a:spLocks noGrp="1"/>
          </p:cNvSpPr>
          <p:nvPr>
            <p:ph type="ftr" sz="quarter" idx="10"/>
          </p:nvPr>
        </p:nvSpPr>
        <p:spPr>
          <a:xfrm>
            <a:off x="1600200" y="6477000"/>
            <a:ext cx="4876800" cy="457200"/>
          </a:xfrm>
        </p:spPr>
        <p:txBody>
          <a:bodyPr/>
          <a:lstStyle/>
          <a:p>
            <a:pPr>
              <a:defRPr/>
            </a:pPr>
            <a:r>
              <a:rPr lang="en-US" dirty="0"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1" name="Rectangle 4"/>
          <p:cNvSpPr>
            <a:spLocks noChangeArrowheads="1"/>
          </p:cNvSpPr>
          <p:nvPr/>
        </p:nvSpPr>
        <p:spPr bwMode="auto">
          <a:xfrm>
            <a:off x="1031875" y="1752600"/>
            <a:ext cx="7078663" cy="584200"/>
          </a:xfrm>
          <a:prstGeom prst="rect">
            <a:avLst/>
          </a:prstGeom>
          <a:noFill/>
          <a:ln w="9525">
            <a:noFill/>
            <a:miter lim="800000"/>
            <a:headEnd/>
            <a:tailEnd/>
          </a:ln>
        </p:spPr>
        <p:txBody>
          <a:bodyPr wrap="none">
            <a:prstTxWarp prst="textNoShape">
              <a:avLst/>
            </a:prstTxWarp>
            <a:spAutoFit/>
          </a:bodyPr>
          <a:lstStyle/>
          <a:p>
            <a:pPr algn="ctr"/>
            <a:r>
              <a:rPr lang="en-US" sz="3200">
                <a:solidFill>
                  <a:srgbClr val="FFFF00"/>
                </a:solidFill>
              </a:rPr>
              <a:t>All MSD’s Must Be USCG Approved</a:t>
            </a:r>
          </a:p>
        </p:txBody>
      </p:sp>
      <p:sp>
        <p:nvSpPr>
          <p:cNvPr id="109572" name="Rectangle 6"/>
          <p:cNvSpPr>
            <a:spLocks noGrp="1" noChangeArrowheads="1"/>
          </p:cNvSpPr>
          <p:nvPr>
            <p:ph type="title" idx="4294967295"/>
          </p:nvPr>
        </p:nvSpPr>
        <p:spPr/>
        <p:txBody>
          <a:bodyPr/>
          <a:lstStyle/>
          <a:p>
            <a:pPr eaLnBrk="1" hangingPunct="1"/>
            <a:r>
              <a:rPr lang="en-US" b="1"/>
              <a:t>Marine Sanitation Devices – Type III</a:t>
            </a:r>
            <a:endParaRPr lang="en-US"/>
          </a:p>
        </p:txBody>
      </p:sp>
      <p:pic>
        <p:nvPicPr>
          <p:cNvPr id="109573" name="Picture 8" descr="D:\ABC\powerpoint\graphics\5 chap\toiletY valve.png"/>
          <p:cNvPicPr>
            <a:picLocks noChangeAspect="1" noChangeArrowheads="1"/>
          </p:cNvPicPr>
          <p:nvPr/>
        </p:nvPicPr>
        <p:blipFill>
          <a:blip r:embed="rId3"/>
          <a:srcRect/>
          <a:stretch>
            <a:fillRect/>
          </a:stretch>
        </p:blipFill>
        <p:spPr bwMode="auto">
          <a:xfrm>
            <a:off x="1714500" y="2743200"/>
            <a:ext cx="5715000" cy="3014663"/>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pPr>
              <a:defRPr/>
            </a:pPr>
            <a:r>
              <a:rPr lang="en-US" smtClean="0"/>
              <a:t> </a:t>
            </a:r>
            <a:fld id="{BC69794F-9506-F64D-BABE-78ADD41A4BA8}" type="slidenum">
              <a:rPr lang="en-US" smtClean="0"/>
              <a:pPr>
                <a:defRPr/>
              </a:pPr>
              <a:t>54</a:t>
            </a:fld>
            <a:r>
              <a:rPr lang="en-US" smtClean="0"/>
              <a:t> </a:t>
            </a:r>
            <a:endParaRPr lang="en-US" dirty="0"/>
          </a:p>
        </p:txBody>
      </p:sp>
      <p:sp>
        <p:nvSpPr>
          <p:cNvPr id="6" name="Footer Placeholder 5"/>
          <p:cNvSpPr>
            <a:spLocks noGrp="1"/>
          </p:cNvSpPr>
          <p:nvPr>
            <p:ph type="ftr" sz="quarter" idx="10"/>
          </p:nvPr>
        </p:nvSpPr>
        <p:spPr/>
        <p:txBody>
          <a:bodyPr/>
          <a:lstStyle/>
          <a:p>
            <a:pPr>
              <a:defRPr/>
            </a:pPr>
            <a:r>
              <a:rPr lang="en-US"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9" name="Rectangle 5"/>
          <p:cNvSpPr>
            <a:spLocks noGrp="1" noChangeArrowheads="1"/>
          </p:cNvSpPr>
          <p:nvPr>
            <p:ph type="title" idx="4294967295"/>
          </p:nvPr>
        </p:nvSpPr>
        <p:spPr/>
        <p:txBody>
          <a:bodyPr/>
          <a:lstStyle/>
          <a:p>
            <a:pPr eaLnBrk="1" hangingPunct="1"/>
            <a:r>
              <a:rPr lang="en-US" b="1"/>
              <a:t>Use Pump Out Stations</a:t>
            </a:r>
            <a:endParaRPr lang="en-US"/>
          </a:p>
        </p:txBody>
      </p:sp>
      <p:pic>
        <p:nvPicPr>
          <p:cNvPr id="111620" name="Picture 7" descr="C:\DOCUME~1\default\LOCALS~1\Temp\npo000015.tmp"/>
          <p:cNvPicPr>
            <a:picLocks noChangeAspect="1" noChangeArrowheads="1"/>
          </p:cNvPicPr>
          <p:nvPr/>
        </p:nvPicPr>
        <p:blipFill>
          <a:blip r:embed="rId3"/>
          <a:srcRect/>
          <a:stretch>
            <a:fillRect/>
          </a:stretch>
        </p:blipFill>
        <p:spPr bwMode="auto">
          <a:xfrm>
            <a:off x="2433638" y="1600200"/>
            <a:ext cx="4276725" cy="4872038"/>
          </a:xfrm>
          <a:prstGeom prst="rect">
            <a:avLst/>
          </a:prstGeom>
          <a:noFill/>
          <a:ln w="9525">
            <a:noFill/>
            <a:miter lim="800000"/>
            <a:headEnd/>
            <a:tailEnd/>
          </a:ln>
        </p:spPr>
      </p:pic>
      <p:sp>
        <p:nvSpPr>
          <p:cNvPr id="4" name="Slide Number Placeholder 3"/>
          <p:cNvSpPr>
            <a:spLocks noGrp="1"/>
          </p:cNvSpPr>
          <p:nvPr>
            <p:ph type="sldNum" sz="quarter" idx="11"/>
          </p:nvPr>
        </p:nvSpPr>
        <p:spPr/>
        <p:txBody>
          <a:bodyPr/>
          <a:lstStyle/>
          <a:p>
            <a:pPr>
              <a:defRPr/>
            </a:pPr>
            <a:r>
              <a:rPr lang="en-US" smtClean="0"/>
              <a:t> </a:t>
            </a:r>
            <a:fld id="{BC69794F-9506-F64D-BABE-78ADD41A4BA8}" type="slidenum">
              <a:rPr lang="en-US" smtClean="0"/>
              <a:pPr>
                <a:defRPr/>
              </a:pPr>
              <a:t>55</a:t>
            </a:fld>
            <a:r>
              <a:rPr lang="en-US" smtClean="0"/>
              <a:t> </a:t>
            </a:r>
            <a:endParaRPr lang="en-US" dirty="0"/>
          </a:p>
        </p:txBody>
      </p:sp>
      <p:sp>
        <p:nvSpPr>
          <p:cNvPr id="5" name="Footer Placeholder 4"/>
          <p:cNvSpPr>
            <a:spLocks noGrp="1"/>
          </p:cNvSpPr>
          <p:nvPr>
            <p:ph type="ftr" sz="quarter" idx="10"/>
          </p:nvPr>
        </p:nvSpPr>
        <p:spPr/>
        <p:txBody>
          <a:bodyPr/>
          <a:lstStyle/>
          <a:p>
            <a:pPr>
              <a:defRPr/>
            </a:pPr>
            <a:r>
              <a:rPr lang="en-US"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3"/>
          <p:cNvSpPr>
            <a:spLocks noGrp="1"/>
          </p:cNvSpPr>
          <p:nvPr>
            <p:ph type="title"/>
          </p:nvPr>
        </p:nvSpPr>
        <p:spPr/>
        <p:txBody>
          <a:bodyPr/>
          <a:lstStyle/>
          <a:p>
            <a:r>
              <a:rPr lang="en-US"/>
              <a:t>No Discharge Zones</a:t>
            </a:r>
          </a:p>
        </p:txBody>
      </p:sp>
      <p:sp>
        <p:nvSpPr>
          <p:cNvPr id="113667" name="Content Placeholder 4"/>
          <p:cNvSpPr>
            <a:spLocks noGrp="1"/>
          </p:cNvSpPr>
          <p:nvPr>
            <p:ph idx="1"/>
          </p:nvPr>
        </p:nvSpPr>
        <p:spPr>
          <a:xfrm>
            <a:off x="739775" y="1905000"/>
            <a:ext cx="8305800" cy="3505200"/>
          </a:xfrm>
        </p:spPr>
        <p:txBody>
          <a:bodyPr/>
          <a:lstStyle/>
          <a:p>
            <a:r>
              <a:rPr lang="en-US"/>
              <a:t>No discharge of any waste, even treated waste from MSD type I and II</a:t>
            </a:r>
          </a:p>
          <a:p>
            <a:r>
              <a:rPr lang="en-US"/>
              <a:t>None in Delaware</a:t>
            </a:r>
          </a:p>
        </p:txBody>
      </p:sp>
      <p:sp>
        <p:nvSpPr>
          <p:cNvPr id="4" name="Slide Number Placeholder 5"/>
          <p:cNvSpPr>
            <a:spLocks noGrp="1"/>
          </p:cNvSpPr>
          <p:nvPr>
            <p:ph type="sldNum" sz="quarter" idx="11"/>
          </p:nvPr>
        </p:nvSpPr>
        <p:spPr>
          <a:xfrm>
            <a:off x="7162800" y="6400800"/>
            <a:ext cx="1905000" cy="457200"/>
          </a:xfrm>
        </p:spPr>
        <p:txBody>
          <a:bodyPr/>
          <a:lstStyle/>
          <a:p>
            <a:pPr>
              <a:defRPr/>
            </a:pPr>
            <a:r>
              <a:rPr lang="en-US" smtClean="0"/>
              <a:t> </a:t>
            </a:r>
            <a:fld id="{9E9D9793-459E-BA48-81DF-B0C6B827BB99}" type="slidenum">
              <a:rPr lang="en-US" smtClean="0"/>
              <a:pPr>
                <a:defRPr/>
              </a:pPr>
              <a:t>56</a:t>
            </a:fld>
            <a:endParaRPr lang="en-US" dirty="0"/>
          </a:p>
        </p:txBody>
      </p:sp>
      <p:sp>
        <p:nvSpPr>
          <p:cNvPr id="5" name="Footer Placeholder 6"/>
          <p:cNvSpPr>
            <a:spLocks noGrp="1"/>
          </p:cNvSpPr>
          <p:nvPr>
            <p:ph type="ftr" sz="quarter" idx="10"/>
          </p:nvPr>
        </p:nvSpPr>
        <p:spPr>
          <a:xfrm>
            <a:off x="1600200" y="6477000"/>
            <a:ext cx="4876800" cy="457200"/>
          </a:xfrm>
        </p:spPr>
        <p:txBody>
          <a:bodyPr/>
          <a:lstStyle/>
          <a:p>
            <a:pPr>
              <a:defRPr/>
            </a:pPr>
            <a:r>
              <a:rPr lang="en-US" dirty="0"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4"/>
          <p:cNvSpPr>
            <a:spLocks noGrp="1" noChangeArrowheads="1"/>
          </p:cNvSpPr>
          <p:nvPr>
            <p:ph type="title"/>
          </p:nvPr>
        </p:nvSpPr>
        <p:spPr>
          <a:xfrm>
            <a:off x="836613" y="228600"/>
            <a:ext cx="7697787" cy="1143000"/>
          </a:xfrm>
        </p:spPr>
        <p:txBody>
          <a:bodyPr/>
          <a:lstStyle/>
          <a:p>
            <a:pPr eaLnBrk="1" hangingPunct="1"/>
            <a:r>
              <a:rPr lang="en-US" b="1"/>
              <a:t>Waste Management Plan</a:t>
            </a:r>
          </a:p>
        </p:txBody>
      </p:sp>
      <p:sp>
        <p:nvSpPr>
          <p:cNvPr id="114691" name="Rectangle 5"/>
          <p:cNvSpPr>
            <a:spLocks noGrp="1" noChangeArrowheads="1"/>
          </p:cNvSpPr>
          <p:nvPr>
            <p:ph type="body" idx="1"/>
          </p:nvPr>
        </p:nvSpPr>
        <p:spPr>
          <a:xfrm>
            <a:off x="838200" y="1447800"/>
            <a:ext cx="8305800" cy="4495800"/>
          </a:xfrm>
        </p:spPr>
        <p:txBody>
          <a:bodyPr/>
          <a:lstStyle/>
          <a:p>
            <a:pPr eaLnBrk="1" hangingPunct="1">
              <a:lnSpc>
                <a:spcPct val="110000"/>
              </a:lnSpc>
              <a:buFontTx/>
              <a:buNone/>
            </a:pPr>
            <a:r>
              <a:rPr lang="en-US" dirty="0"/>
              <a:t>Vessels greater than 40 feet with galley and berths must have a written plan</a:t>
            </a:r>
          </a:p>
          <a:p>
            <a:pPr eaLnBrk="1" hangingPunct="1">
              <a:lnSpc>
                <a:spcPct val="110000"/>
              </a:lnSpc>
              <a:buFontTx/>
              <a:buNone/>
            </a:pPr>
            <a:r>
              <a:rPr lang="en-US" dirty="0"/>
              <a:t>Captain is responsible for implementation</a:t>
            </a:r>
          </a:p>
        </p:txBody>
      </p:sp>
      <p:pic>
        <p:nvPicPr>
          <p:cNvPr id="114692" name="Picture 6" descr="D:\ABC\powerpoint\graphics\2 chapter\1 dolphin.png"/>
          <p:cNvPicPr>
            <a:picLocks noChangeAspect="1" noChangeArrowheads="1"/>
          </p:cNvPicPr>
          <p:nvPr/>
        </p:nvPicPr>
        <p:blipFill>
          <a:blip r:embed="rId3"/>
          <a:srcRect/>
          <a:stretch>
            <a:fillRect/>
          </a:stretch>
        </p:blipFill>
        <p:spPr bwMode="auto">
          <a:xfrm>
            <a:off x="8305800" y="5562600"/>
            <a:ext cx="609600" cy="784225"/>
          </a:xfrm>
          <a:prstGeom prst="rect">
            <a:avLst/>
          </a:prstGeom>
          <a:noFill/>
          <a:ln w="9525">
            <a:noFill/>
            <a:miter lim="800000"/>
            <a:headEnd/>
            <a:tailEnd/>
          </a:ln>
        </p:spPr>
      </p:pic>
      <p:grpSp>
        <p:nvGrpSpPr>
          <p:cNvPr id="114693" name="Group 12"/>
          <p:cNvGrpSpPr>
            <a:grpSpLocks/>
          </p:cNvGrpSpPr>
          <p:nvPr/>
        </p:nvGrpSpPr>
        <p:grpSpPr bwMode="auto">
          <a:xfrm>
            <a:off x="457200" y="1724025"/>
            <a:ext cx="304800" cy="1323975"/>
            <a:chOff x="288" y="1278"/>
            <a:chExt cx="192" cy="834"/>
          </a:xfrm>
        </p:grpSpPr>
        <p:pic>
          <p:nvPicPr>
            <p:cNvPr id="114697" name="Picture 7" descr="D:\aux ppt\1bss\4pfd2.gif"/>
            <p:cNvPicPr>
              <a:picLocks noChangeAspect="1" noChangeArrowheads="1"/>
            </p:cNvPicPr>
            <p:nvPr/>
          </p:nvPicPr>
          <p:blipFill>
            <a:blip r:embed="rId4"/>
            <a:srcRect/>
            <a:stretch>
              <a:fillRect/>
            </a:stretch>
          </p:blipFill>
          <p:spPr bwMode="auto">
            <a:xfrm>
              <a:off x="288" y="1278"/>
              <a:ext cx="192" cy="106"/>
            </a:xfrm>
            <a:prstGeom prst="rect">
              <a:avLst/>
            </a:prstGeom>
            <a:noFill/>
            <a:ln w="9525">
              <a:noFill/>
              <a:miter lim="800000"/>
              <a:headEnd/>
              <a:tailEnd/>
            </a:ln>
          </p:spPr>
        </p:pic>
        <p:pic>
          <p:nvPicPr>
            <p:cNvPr id="114698" name="Picture 10" descr="D:\aux ppt\1bss\4pfd2.gif"/>
            <p:cNvPicPr>
              <a:picLocks noChangeAspect="1" noChangeArrowheads="1"/>
            </p:cNvPicPr>
            <p:nvPr/>
          </p:nvPicPr>
          <p:blipFill>
            <a:blip r:embed="rId4"/>
            <a:srcRect/>
            <a:stretch>
              <a:fillRect/>
            </a:stretch>
          </p:blipFill>
          <p:spPr bwMode="auto">
            <a:xfrm>
              <a:off x="288" y="2006"/>
              <a:ext cx="192" cy="106"/>
            </a:xfrm>
            <a:prstGeom prst="rect">
              <a:avLst/>
            </a:prstGeom>
            <a:noFill/>
            <a:ln w="9525">
              <a:noFill/>
              <a:miter lim="800000"/>
              <a:headEnd/>
              <a:tailEnd/>
            </a:ln>
          </p:spPr>
        </p:pic>
      </p:grpSp>
      <p:sp>
        <p:nvSpPr>
          <p:cNvPr id="114694" name="Rectangle 6"/>
          <p:cNvSpPr txBox="1">
            <a:spLocks noChangeArrowheads="1"/>
          </p:cNvSpPr>
          <p:nvPr/>
        </p:nvSpPr>
        <p:spPr bwMode="auto">
          <a:xfrm>
            <a:off x="838200" y="3657600"/>
            <a:ext cx="8305800" cy="2260600"/>
          </a:xfrm>
          <a:prstGeom prst="rect">
            <a:avLst/>
          </a:prstGeom>
          <a:noFill/>
          <a:ln w="9525">
            <a:noFill/>
            <a:miter lim="800000"/>
            <a:headEnd/>
            <a:tailEnd/>
          </a:ln>
        </p:spPr>
        <p:txBody>
          <a:bodyPr>
            <a:prstTxWarp prst="textNoShape">
              <a:avLst/>
            </a:prstTxWarp>
          </a:bodyPr>
          <a:lstStyle/>
          <a:p>
            <a:pPr marL="342900" indent="-342900">
              <a:lnSpc>
                <a:spcPct val="110000"/>
              </a:lnSpc>
              <a:spcBef>
                <a:spcPct val="10000"/>
              </a:spcBef>
            </a:pPr>
            <a:r>
              <a:rPr lang="en-US" sz="3200" b="0">
                <a:solidFill>
                  <a:srgbClr val="FFFF00"/>
                </a:solidFill>
              </a:rPr>
              <a:t>Plan should be posted with directives for crew and passengers</a:t>
            </a:r>
            <a:endParaRPr lang="en-US" sz="3200" b="0"/>
          </a:p>
        </p:txBody>
      </p:sp>
      <p:pic>
        <p:nvPicPr>
          <p:cNvPr id="114695" name="Picture 7" descr="D:\aux ppt\1bss\4pfd2.gif"/>
          <p:cNvPicPr>
            <a:picLocks noChangeAspect="1" noChangeArrowheads="1"/>
          </p:cNvPicPr>
          <p:nvPr/>
        </p:nvPicPr>
        <p:blipFill>
          <a:blip r:embed="rId4"/>
          <a:srcRect/>
          <a:stretch>
            <a:fillRect/>
          </a:stretch>
        </p:blipFill>
        <p:spPr bwMode="auto">
          <a:xfrm>
            <a:off x="457200" y="3886200"/>
            <a:ext cx="304800" cy="168275"/>
          </a:xfrm>
          <a:prstGeom prst="rect">
            <a:avLst/>
          </a:prstGeom>
          <a:noFill/>
          <a:ln w="9525">
            <a:noFill/>
            <a:miter lim="800000"/>
            <a:headEnd/>
            <a:tailEnd/>
          </a:ln>
        </p:spPr>
      </p:pic>
      <p:pic>
        <p:nvPicPr>
          <p:cNvPr id="114696" name="Picture 7" descr="D:\ABC\powerpoint\graphics\5 chap\waste report.png"/>
          <p:cNvPicPr preferRelativeResize="0">
            <a:picLocks noChangeAspect="1" noChangeArrowheads="1"/>
          </p:cNvPicPr>
          <p:nvPr/>
        </p:nvPicPr>
        <p:blipFill>
          <a:blip r:embed="rId5"/>
          <a:srcRect/>
          <a:stretch>
            <a:fillRect/>
          </a:stretch>
        </p:blipFill>
        <p:spPr bwMode="auto">
          <a:xfrm>
            <a:off x="5562600" y="4191001"/>
            <a:ext cx="2057400" cy="2203962"/>
          </a:xfrm>
          <a:prstGeom prst="rect">
            <a:avLst/>
          </a:prstGeom>
          <a:noFill/>
          <a:ln w="9525">
            <a:noFill/>
            <a:miter lim="800000"/>
            <a:headEnd/>
            <a:tailEnd/>
          </a:ln>
        </p:spPr>
      </p:pic>
      <p:sp>
        <p:nvSpPr>
          <p:cNvPr id="11" name="Slide Number Placeholder 5"/>
          <p:cNvSpPr>
            <a:spLocks noGrp="1"/>
          </p:cNvSpPr>
          <p:nvPr>
            <p:ph type="sldNum" sz="quarter" idx="11"/>
          </p:nvPr>
        </p:nvSpPr>
        <p:spPr>
          <a:xfrm>
            <a:off x="7162800" y="6400800"/>
            <a:ext cx="1905000" cy="457200"/>
          </a:xfrm>
        </p:spPr>
        <p:txBody>
          <a:bodyPr/>
          <a:lstStyle/>
          <a:p>
            <a:pPr>
              <a:defRPr/>
            </a:pPr>
            <a:r>
              <a:rPr lang="en-US" smtClean="0"/>
              <a:t> </a:t>
            </a:r>
            <a:fld id="{9E9D9793-459E-BA48-81DF-B0C6B827BB99}" type="slidenum">
              <a:rPr lang="en-US" smtClean="0"/>
              <a:pPr>
                <a:defRPr/>
              </a:pPr>
              <a:t>57</a:t>
            </a:fld>
            <a:endParaRPr lang="en-US" dirty="0"/>
          </a:p>
        </p:txBody>
      </p:sp>
      <p:sp>
        <p:nvSpPr>
          <p:cNvPr id="12" name="Footer Placeholder 6"/>
          <p:cNvSpPr>
            <a:spLocks noGrp="1"/>
          </p:cNvSpPr>
          <p:nvPr>
            <p:ph type="ftr" sz="quarter" idx="10"/>
          </p:nvPr>
        </p:nvSpPr>
        <p:spPr>
          <a:xfrm>
            <a:off x="1600200" y="6477000"/>
            <a:ext cx="4876800" cy="457200"/>
          </a:xfrm>
        </p:spPr>
        <p:txBody>
          <a:bodyPr/>
          <a:lstStyle/>
          <a:p>
            <a:pPr>
              <a:defRPr/>
            </a:pPr>
            <a:r>
              <a:rPr lang="en-US" dirty="0"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Text Box 5"/>
          <p:cNvSpPr txBox="1">
            <a:spLocks noChangeArrowheads="1"/>
          </p:cNvSpPr>
          <p:nvPr/>
        </p:nvSpPr>
        <p:spPr bwMode="auto">
          <a:xfrm>
            <a:off x="666135" y="3065462"/>
            <a:ext cx="8458200" cy="3013075"/>
          </a:xfrm>
          <a:prstGeom prst="rect">
            <a:avLst/>
          </a:prstGeom>
          <a:noFill/>
          <a:ln w="9525">
            <a:noFill/>
            <a:miter lim="800000"/>
            <a:headEnd/>
            <a:tailEnd/>
          </a:ln>
        </p:spPr>
        <p:txBody>
          <a:bodyPr>
            <a:prstTxWarp prst="textNoShape">
              <a:avLst/>
            </a:prstTxWarp>
            <a:spAutoFit/>
          </a:bodyPr>
          <a:lstStyle/>
          <a:p>
            <a:pPr>
              <a:buFontTx/>
              <a:buChar char="•"/>
            </a:pPr>
            <a:r>
              <a:rPr lang="en-US" b="0" dirty="0"/>
              <a:t> Trailer boaters should remove visible mud, plants, fish or 	animals from boats and trailers prior to transport to 	another body of water.</a:t>
            </a:r>
          </a:p>
          <a:p>
            <a:pPr>
              <a:buFontTx/>
              <a:buChar char="•"/>
            </a:pPr>
            <a:r>
              <a:rPr lang="en-US" b="0" dirty="0"/>
              <a:t> Scrape any mussels from boat or outdrive, and flush hull, 	bilges &amp; water holding compartments with hot water 	(at least 120</a:t>
            </a:r>
            <a:r>
              <a:rPr lang="en-US" b="0" dirty="0">
                <a:ea typeface="Arial" pitchFamily="-108" charset="0"/>
                <a:cs typeface="Arial" pitchFamily="-108" charset="0"/>
              </a:rPr>
              <a:t>º</a:t>
            </a:r>
            <a:r>
              <a:rPr lang="en-US" b="0" dirty="0"/>
              <a:t> F).</a:t>
            </a:r>
          </a:p>
          <a:p>
            <a:pPr>
              <a:buFontTx/>
              <a:buChar char="•"/>
            </a:pPr>
            <a:r>
              <a:rPr lang="en-US" b="0" dirty="0"/>
              <a:t> Do not release plants or fish, including bait, into a body of 	water unless 	it came out of that same body of water.</a:t>
            </a:r>
          </a:p>
        </p:txBody>
      </p:sp>
      <p:sp>
        <p:nvSpPr>
          <p:cNvPr id="116741" name="Text Box 6"/>
          <p:cNvSpPr txBox="1">
            <a:spLocks noChangeArrowheads="1"/>
          </p:cNvSpPr>
          <p:nvPr/>
        </p:nvSpPr>
        <p:spPr bwMode="auto">
          <a:xfrm>
            <a:off x="609600" y="1569627"/>
            <a:ext cx="7696200" cy="1373188"/>
          </a:xfrm>
          <a:prstGeom prst="rect">
            <a:avLst/>
          </a:prstGeom>
          <a:noFill/>
          <a:ln w="9525">
            <a:noFill/>
            <a:miter lim="800000"/>
            <a:headEnd/>
            <a:tailEnd/>
          </a:ln>
        </p:spPr>
        <p:txBody>
          <a:bodyPr>
            <a:prstTxWarp prst="textNoShape">
              <a:avLst/>
            </a:prstTxWarp>
            <a:spAutoFit/>
          </a:bodyPr>
          <a:lstStyle/>
          <a:p>
            <a:r>
              <a:rPr lang="en-US" sz="2800" b="0" dirty="0">
                <a:solidFill>
                  <a:srgbClr val="FFFF00"/>
                </a:solidFill>
                <a:ea typeface="Times New Roman" pitchFamily="-108" charset="0"/>
                <a:cs typeface="Times New Roman" pitchFamily="-108" charset="0"/>
              </a:rPr>
              <a:t>To prevent the spread of non-native fish and mollusks in our waterways, boaters should follow these simple rules:</a:t>
            </a:r>
            <a:endParaRPr lang="en-US" sz="2800" b="0" dirty="0">
              <a:solidFill>
                <a:srgbClr val="FFFF00"/>
              </a:solidFill>
            </a:endParaRPr>
          </a:p>
        </p:txBody>
      </p:sp>
      <p:sp>
        <p:nvSpPr>
          <p:cNvPr id="116742" name="Rectangle 7"/>
          <p:cNvSpPr>
            <a:spLocks noGrp="1" noChangeArrowheads="1"/>
          </p:cNvSpPr>
          <p:nvPr>
            <p:ph type="title"/>
          </p:nvPr>
        </p:nvSpPr>
        <p:spPr/>
        <p:txBody>
          <a:bodyPr/>
          <a:lstStyle/>
          <a:p>
            <a:pPr eaLnBrk="1" hangingPunct="1"/>
            <a:r>
              <a:rPr lang="en-US"/>
              <a:t>Aquatic Nuisances</a:t>
            </a:r>
          </a:p>
        </p:txBody>
      </p:sp>
      <p:sp>
        <p:nvSpPr>
          <p:cNvPr id="6" name="Slide Number Placeholder 5"/>
          <p:cNvSpPr>
            <a:spLocks noGrp="1"/>
          </p:cNvSpPr>
          <p:nvPr>
            <p:ph type="sldNum" sz="quarter" idx="11"/>
          </p:nvPr>
        </p:nvSpPr>
        <p:spPr/>
        <p:txBody>
          <a:bodyPr/>
          <a:lstStyle/>
          <a:p>
            <a:pPr>
              <a:defRPr/>
            </a:pPr>
            <a:r>
              <a:rPr lang="en-US" smtClean="0"/>
              <a:t> </a:t>
            </a:r>
            <a:fld id="{9E9D9793-459E-BA48-81DF-B0C6B827BB99}" type="slidenum">
              <a:rPr lang="en-US" smtClean="0"/>
              <a:pPr>
                <a:defRPr/>
              </a:pPr>
              <a:t>58</a:t>
            </a:fld>
            <a:endParaRPr lang="en-US" dirty="0"/>
          </a:p>
        </p:txBody>
      </p:sp>
      <p:sp>
        <p:nvSpPr>
          <p:cNvPr id="7" name="Footer Placeholder 6"/>
          <p:cNvSpPr>
            <a:spLocks noGrp="1"/>
          </p:cNvSpPr>
          <p:nvPr>
            <p:ph type="ftr" sz="quarter" idx="10"/>
          </p:nvPr>
        </p:nvSpPr>
        <p:spPr/>
        <p:txBody>
          <a:bodyPr/>
          <a:lstStyle/>
          <a:p>
            <a:pPr>
              <a:defRPr/>
            </a:pPr>
            <a:r>
              <a:rPr lang="en-US"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Text Box 3"/>
          <p:cNvSpPr txBox="1">
            <a:spLocks noChangeArrowheads="1"/>
          </p:cNvSpPr>
          <p:nvPr/>
        </p:nvSpPr>
        <p:spPr bwMode="auto">
          <a:xfrm>
            <a:off x="381000" y="1905000"/>
            <a:ext cx="8458200" cy="2246313"/>
          </a:xfrm>
          <a:prstGeom prst="rect">
            <a:avLst/>
          </a:prstGeom>
          <a:noFill/>
          <a:ln w="9525">
            <a:noFill/>
            <a:miter lim="800000"/>
            <a:headEnd/>
            <a:tailEnd/>
          </a:ln>
        </p:spPr>
        <p:txBody>
          <a:bodyPr>
            <a:prstTxWarp prst="textNoShape">
              <a:avLst/>
            </a:prstTxWarp>
            <a:spAutoFit/>
          </a:bodyPr>
          <a:lstStyle/>
          <a:p>
            <a:pPr>
              <a:buFontTx/>
              <a:buChar char="•"/>
            </a:pPr>
            <a:r>
              <a:rPr lang="en-US" sz="2800" b="0" dirty="0"/>
              <a:t> Pump fresh water through engines before leaving 	the area.</a:t>
            </a:r>
          </a:p>
          <a:p>
            <a:pPr>
              <a:buFontTx/>
              <a:buChar char="•"/>
            </a:pPr>
            <a:r>
              <a:rPr lang="en-US" sz="2800" b="0" dirty="0"/>
              <a:t> Empty water out of kayaks, canoes, rafts, etc.</a:t>
            </a:r>
          </a:p>
          <a:p>
            <a:pPr>
              <a:buFontTx/>
              <a:buChar char="•"/>
            </a:pPr>
            <a:r>
              <a:rPr lang="en-US" sz="2800" b="0" dirty="0"/>
              <a:t> Let boat, </a:t>
            </a:r>
            <a:r>
              <a:rPr lang="en-US" sz="2800" b="0" dirty="0" err="1"/>
              <a:t>PWC's</a:t>
            </a:r>
            <a:r>
              <a:rPr lang="en-US" sz="2800" b="0" dirty="0"/>
              <a:t>, trailer and equipment dry for at 	least 5 days.</a:t>
            </a:r>
          </a:p>
        </p:txBody>
      </p:sp>
      <p:sp>
        <p:nvSpPr>
          <p:cNvPr id="118788" name="Rectangle 6"/>
          <p:cNvSpPr>
            <a:spLocks noGrp="1" noChangeArrowheads="1"/>
          </p:cNvSpPr>
          <p:nvPr>
            <p:ph type="title"/>
          </p:nvPr>
        </p:nvSpPr>
        <p:spPr/>
        <p:txBody>
          <a:bodyPr/>
          <a:lstStyle/>
          <a:p>
            <a:pPr eaLnBrk="1" hangingPunct="1"/>
            <a:r>
              <a:rPr lang="en-US"/>
              <a:t>Aquatic Nuisances</a:t>
            </a:r>
          </a:p>
        </p:txBody>
      </p:sp>
      <p:sp>
        <p:nvSpPr>
          <p:cNvPr id="4" name="Slide Number Placeholder 3"/>
          <p:cNvSpPr>
            <a:spLocks noGrp="1"/>
          </p:cNvSpPr>
          <p:nvPr>
            <p:ph type="sldNum" sz="quarter" idx="11"/>
          </p:nvPr>
        </p:nvSpPr>
        <p:spPr/>
        <p:txBody>
          <a:bodyPr/>
          <a:lstStyle/>
          <a:p>
            <a:pPr>
              <a:defRPr/>
            </a:pPr>
            <a:r>
              <a:rPr lang="en-US" smtClean="0"/>
              <a:t> </a:t>
            </a:r>
            <a:fld id="{9E9D9793-459E-BA48-81DF-B0C6B827BB99}" type="slidenum">
              <a:rPr lang="en-US" smtClean="0"/>
              <a:pPr>
                <a:defRPr/>
              </a:pPr>
              <a:t>59</a:t>
            </a:fld>
            <a:endParaRPr lang="en-US" dirty="0"/>
          </a:p>
        </p:txBody>
      </p:sp>
      <p:sp>
        <p:nvSpPr>
          <p:cNvPr id="5" name="Footer Placeholder 4"/>
          <p:cNvSpPr>
            <a:spLocks noGrp="1"/>
          </p:cNvSpPr>
          <p:nvPr>
            <p:ph type="ftr" sz="quarter" idx="10"/>
          </p:nvPr>
        </p:nvSpPr>
        <p:spPr/>
        <p:txBody>
          <a:bodyPr/>
          <a:lstStyle/>
          <a:p>
            <a:pPr>
              <a:defRPr/>
            </a:pPr>
            <a:r>
              <a:rPr lang="en-US" smtClean="0"/>
              <a:t>Come for the boating education … Stay for the friends</a:t>
            </a:r>
            <a:endParaRPr lang="en-US" dirty="0"/>
          </a:p>
        </p:txBody>
      </p:sp>
      <p:pic>
        <p:nvPicPr>
          <p:cNvPr id="6" name="Picture 4" descr="D:\$User\$BS\BS_ppt\zmmanyb.gif"/>
          <p:cNvPicPr>
            <a:picLocks noChangeAspect="1" noChangeArrowheads="1"/>
          </p:cNvPicPr>
          <p:nvPr/>
        </p:nvPicPr>
        <p:blipFill>
          <a:blip r:embed="rId3"/>
          <a:srcRect/>
          <a:stretch>
            <a:fillRect/>
          </a:stretch>
        </p:blipFill>
        <p:spPr bwMode="auto">
          <a:xfrm>
            <a:off x="2971800" y="4357687"/>
            <a:ext cx="3048000" cy="19669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p:txBody>
          <a:bodyPr/>
          <a:lstStyle/>
          <a:p>
            <a:pPr eaLnBrk="1" hangingPunct="1"/>
            <a:r>
              <a:rPr lang="en-US" b="1"/>
              <a:t>Registration </a:t>
            </a:r>
          </a:p>
        </p:txBody>
      </p:sp>
      <p:sp>
        <p:nvSpPr>
          <p:cNvPr id="17411" name="Rectangle 7"/>
          <p:cNvSpPr>
            <a:spLocks noGrp="1" noChangeArrowheads="1"/>
          </p:cNvSpPr>
          <p:nvPr>
            <p:ph type="body" idx="1"/>
          </p:nvPr>
        </p:nvSpPr>
        <p:spPr>
          <a:xfrm>
            <a:off x="1003300" y="1803400"/>
            <a:ext cx="8153400" cy="2590800"/>
          </a:xfrm>
        </p:spPr>
        <p:txBody>
          <a:bodyPr/>
          <a:lstStyle/>
          <a:p>
            <a:pPr eaLnBrk="1" hangingPunct="1">
              <a:buFontTx/>
              <a:buNone/>
            </a:pPr>
            <a:r>
              <a:rPr lang="en-US"/>
              <a:t>Registration Certificate</a:t>
            </a:r>
          </a:p>
          <a:p>
            <a:pPr lvl="1" eaLnBrk="1" hangingPunct="1">
              <a:buFontTx/>
              <a:buNone/>
            </a:pPr>
            <a:r>
              <a:rPr lang="en-US"/>
              <a:t>Must be on board when underway</a:t>
            </a:r>
          </a:p>
          <a:p>
            <a:pPr eaLnBrk="1" hangingPunct="1">
              <a:buFontTx/>
              <a:buNone/>
            </a:pPr>
            <a:r>
              <a:rPr lang="en-US"/>
              <a:t>Issued by Delaware DNREC</a:t>
            </a:r>
          </a:p>
        </p:txBody>
      </p:sp>
      <p:sp>
        <p:nvSpPr>
          <p:cNvPr id="17412" name="Text Box 12"/>
          <p:cNvSpPr txBox="1">
            <a:spLocks noChangeArrowheads="1"/>
          </p:cNvSpPr>
          <p:nvPr/>
        </p:nvSpPr>
        <p:spPr bwMode="auto">
          <a:xfrm>
            <a:off x="1889125" y="3733800"/>
            <a:ext cx="5273675" cy="457200"/>
          </a:xfrm>
          <a:prstGeom prst="rect">
            <a:avLst/>
          </a:prstGeom>
          <a:noFill/>
          <a:ln w="50800">
            <a:noFill/>
            <a:miter lim="800000"/>
            <a:headEnd/>
            <a:tailEnd type="none" w="med" len="lg"/>
          </a:ln>
        </p:spPr>
        <p:txBody>
          <a:bodyPr>
            <a:prstTxWarp prst="textNoShape">
              <a:avLst/>
            </a:prstTxWarp>
            <a:spAutoFit/>
          </a:bodyPr>
          <a:lstStyle/>
          <a:p>
            <a:pPr eaLnBrk="1" hangingPunct="1"/>
            <a:endParaRPr lang="en-US"/>
          </a:p>
        </p:txBody>
      </p:sp>
      <p:pic>
        <p:nvPicPr>
          <p:cNvPr id="17413" name="Picture 7" descr="Delaware Boat Registration Certificate"/>
          <p:cNvPicPr>
            <a:picLocks noChangeAspect="1" noChangeArrowheads="1"/>
          </p:cNvPicPr>
          <p:nvPr/>
        </p:nvPicPr>
        <p:blipFill>
          <a:blip r:embed="rId3"/>
          <a:srcRect/>
          <a:stretch>
            <a:fillRect/>
          </a:stretch>
        </p:blipFill>
        <p:spPr bwMode="auto">
          <a:xfrm>
            <a:off x="2443163" y="3581400"/>
            <a:ext cx="4165600" cy="2659063"/>
          </a:xfrm>
          <a:prstGeom prst="rect">
            <a:avLst/>
          </a:prstGeom>
          <a:noFill/>
          <a:ln w="9525">
            <a:noFill/>
            <a:miter lim="800000"/>
            <a:headEnd/>
            <a:tailEnd/>
          </a:ln>
        </p:spPr>
      </p:pic>
      <p:sp>
        <p:nvSpPr>
          <p:cNvPr id="6" name="Slide Number Placeholder 5"/>
          <p:cNvSpPr>
            <a:spLocks noGrp="1"/>
          </p:cNvSpPr>
          <p:nvPr>
            <p:ph type="sldNum" sz="quarter" idx="11"/>
          </p:nvPr>
        </p:nvSpPr>
        <p:spPr>
          <a:xfrm>
            <a:off x="7162800" y="6400800"/>
            <a:ext cx="1905000" cy="457200"/>
          </a:xfrm>
        </p:spPr>
        <p:txBody>
          <a:bodyPr/>
          <a:lstStyle/>
          <a:p>
            <a:pPr>
              <a:defRPr/>
            </a:pPr>
            <a:r>
              <a:rPr lang="en-US" smtClean="0"/>
              <a:t> </a:t>
            </a:r>
            <a:fld id="{9E9D9793-459E-BA48-81DF-B0C6B827BB99}" type="slidenum">
              <a:rPr lang="en-US" smtClean="0"/>
              <a:pPr>
                <a:defRPr/>
              </a:pPr>
              <a:t>6</a:t>
            </a:fld>
            <a:endParaRPr lang="en-US" dirty="0"/>
          </a:p>
        </p:txBody>
      </p:sp>
      <p:sp>
        <p:nvSpPr>
          <p:cNvPr id="7" name="Footer Placeholder 6"/>
          <p:cNvSpPr>
            <a:spLocks noGrp="1"/>
          </p:cNvSpPr>
          <p:nvPr>
            <p:ph type="ftr" sz="quarter" idx="10"/>
          </p:nvPr>
        </p:nvSpPr>
        <p:spPr>
          <a:xfrm>
            <a:off x="1600200" y="6477000"/>
            <a:ext cx="4876800" cy="457200"/>
          </a:xfrm>
        </p:spPr>
        <p:txBody>
          <a:bodyPr/>
          <a:lstStyle/>
          <a:p>
            <a:pPr>
              <a:defRPr/>
            </a:pPr>
            <a:r>
              <a:rPr lang="en-US" dirty="0" smtClean="0"/>
              <a:t>Come for the boating education … Stay for the friends</a:t>
            </a:r>
            <a:endParaRPr lang="en-US" dirty="0"/>
          </a:p>
        </p:txBody>
      </p:sp>
      <p:grpSp>
        <p:nvGrpSpPr>
          <p:cNvPr id="11" name="Group 10"/>
          <p:cNvGrpSpPr/>
          <p:nvPr/>
        </p:nvGrpSpPr>
        <p:grpSpPr>
          <a:xfrm>
            <a:off x="457200" y="2028825"/>
            <a:ext cx="304800" cy="1263650"/>
            <a:chOff x="457200" y="2028825"/>
            <a:chExt cx="304800" cy="1263650"/>
          </a:xfrm>
        </p:grpSpPr>
        <p:pic>
          <p:nvPicPr>
            <p:cNvPr id="9" name="Picture 9" descr="D:\aux ppt\1bss\4pfd2.gif"/>
            <p:cNvPicPr>
              <a:picLocks noChangeAspect="1" noChangeArrowheads="1"/>
            </p:cNvPicPr>
            <p:nvPr/>
          </p:nvPicPr>
          <p:blipFill>
            <a:blip r:embed="rId4"/>
            <a:srcRect/>
            <a:stretch>
              <a:fillRect/>
            </a:stretch>
          </p:blipFill>
          <p:spPr bwMode="auto">
            <a:xfrm>
              <a:off x="457200" y="2028825"/>
              <a:ext cx="304800" cy="168275"/>
            </a:xfrm>
            <a:prstGeom prst="rect">
              <a:avLst/>
            </a:prstGeom>
            <a:noFill/>
            <a:ln w="9525">
              <a:noFill/>
              <a:miter lim="800000"/>
              <a:headEnd/>
              <a:tailEnd/>
            </a:ln>
          </p:spPr>
        </p:pic>
        <p:pic>
          <p:nvPicPr>
            <p:cNvPr id="10" name="Picture 11" descr="D:\aux ppt\1bss\4pfd2.gif"/>
            <p:cNvPicPr>
              <a:picLocks noChangeAspect="1" noChangeArrowheads="1"/>
            </p:cNvPicPr>
            <p:nvPr/>
          </p:nvPicPr>
          <p:blipFill>
            <a:blip r:embed="rId4"/>
            <a:srcRect/>
            <a:stretch>
              <a:fillRect/>
            </a:stretch>
          </p:blipFill>
          <p:spPr bwMode="auto">
            <a:xfrm>
              <a:off x="457200" y="3124200"/>
              <a:ext cx="304800" cy="168275"/>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4"/>
          <p:cNvSpPr>
            <a:spLocks noGrp="1" noChangeArrowheads="1"/>
          </p:cNvSpPr>
          <p:nvPr>
            <p:ph type="title"/>
          </p:nvPr>
        </p:nvSpPr>
        <p:spPr/>
        <p:txBody>
          <a:bodyPr/>
          <a:lstStyle/>
          <a:p>
            <a:pPr eaLnBrk="1" hangingPunct="1"/>
            <a:r>
              <a:rPr lang="en-US" b="1"/>
              <a:t>Accidents </a:t>
            </a:r>
          </a:p>
        </p:txBody>
      </p:sp>
      <p:sp>
        <p:nvSpPr>
          <p:cNvPr id="120835" name="Rectangle 5"/>
          <p:cNvSpPr>
            <a:spLocks noGrp="1" noChangeArrowheads="1"/>
          </p:cNvSpPr>
          <p:nvPr>
            <p:ph type="body" idx="1"/>
          </p:nvPr>
        </p:nvSpPr>
        <p:spPr>
          <a:xfrm>
            <a:off x="792163" y="1828800"/>
            <a:ext cx="8305800" cy="4495800"/>
          </a:xfrm>
        </p:spPr>
        <p:txBody>
          <a:bodyPr/>
          <a:lstStyle/>
          <a:p>
            <a:pPr eaLnBrk="1" hangingPunct="1">
              <a:lnSpc>
                <a:spcPct val="80000"/>
              </a:lnSpc>
              <a:buFontTx/>
              <a:buNone/>
            </a:pPr>
            <a:r>
              <a:rPr lang="en-US"/>
              <a:t>Stop and provide assistance; exchange information</a:t>
            </a:r>
          </a:p>
          <a:p>
            <a:pPr eaLnBrk="1" hangingPunct="1">
              <a:lnSpc>
                <a:spcPct val="80000"/>
              </a:lnSpc>
              <a:buFontTx/>
              <a:buNone/>
            </a:pPr>
            <a:r>
              <a:rPr lang="en-US"/>
              <a:t>Accident reports must be filed within 24 hours, if death, missing or medical treatment beyond first aid</a:t>
            </a:r>
          </a:p>
          <a:p>
            <a:pPr eaLnBrk="1" hangingPunct="1">
              <a:lnSpc>
                <a:spcPct val="80000"/>
              </a:lnSpc>
              <a:buFontTx/>
              <a:buNone/>
            </a:pPr>
            <a:r>
              <a:rPr lang="en-US"/>
              <a:t>If vessel is lost, or damage is over $500,</a:t>
            </a:r>
          </a:p>
          <a:p>
            <a:pPr lvl="1" eaLnBrk="1" hangingPunct="1">
              <a:lnSpc>
                <a:spcPct val="80000"/>
              </a:lnSpc>
              <a:buFont typeface="Wingdings" pitchFamily="-108" charset="2"/>
              <a:buChar char="§"/>
            </a:pPr>
            <a:r>
              <a:rPr lang="en-US"/>
              <a:t>Report must be filed within 5 days</a:t>
            </a:r>
          </a:p>
        </p:txBody>
      </p:sp>
      <p:grpSp>
        <p:nvGrpSpPr>
          <p:cNvPr id="120836" name="Group 11"/>
          <p:cNvGrpSpPr>
            <a:grpSpLocks/>
          </p:cNvGrpSpPr>
          <p:nvPr/>
        </p:nvGrpSpPr>
        <p:grpSpPr bwMode="auto">
          <a:xfrm>
            <a:off x="484188" y="1981200"/>
            <a:ext cx="304800" cy="2214563"/>
            <a:chOff x="288" y="1278"/>
            <a:chExt cx="192" cy="1395"/>
          </a:xfrm>
        </p:grpSpPr>
        <p:pic>
          <p:nvPicPr>
            <p:cNvPr id="120837" name="Picture 6" descr="D:\aux ppt\1bss\4pfd2.gif"/>
            <p:cNvPicPr>
              <a:picLocks noChangeAspect="1" noChangeArrowheads="1"/>
            </p:cNvPicPr>
            <p:nvPr/>
          </p:nvPicPr>
          <p:blipFill>
            <a:blip r:embed="rId3"/>
            <a:srcRect/>
            <a:stretch>
              <a:fillRect/>
            </a:stretch>
          </p:blipFill>
          <p:spPr bwMode="auto">
            <a:xfrm>
              <a:off x="288" y="1278"/>
              <a:ext cx="192" cy="106"/>
            </a:xfrm>
            <a:prstGeom prst="rect">
              <a:avLst/>
            </a:prstGeom>
            <a:noFill/>
            <a:ln w="9525">
              <a:noFill/>
              <a:miter lim="800000"/>
              <a:headEnd/>
              <a:tailEnd/>
            </a:ln>
          </p:spPr>
        </p:pic>
        <p:pic>
          <p:nvPicPr>
            <p:cNvPr id="120838" name="Picture 8" descr="D:\aux ppt\1bss\4pfd2.gif"/>
            <p:cNvPicPr>
              <a:picLocks noChangeAspect="1" noChangeArrowheads="1"/>
            </p:cNvPicPr>
            <p:nvPr/>
          </p:nvPicPr>
          <p:blipFill>
            <a:blip r:embed="rId3"/>
            <a:srcRect/>
            <a:stretch>
              <a:fillRect/>
            </a:stretch>
          </p:blipFill>
          <p:spPr bwMode="auto">
            <a:xfrm>
              <a:off x="288" y="1824"/>
              <a:ext cx="192" cy="106"/>
            </a:xfrm>
            <a:prstGeom prst="rect">
              <a:avLst/>
            </a:prstGeom>
            <a:noFill/>
            <a:ln w="9525">
              <a:noFill/>
              <a:miter lim="800000"/>
              <a:headEnd/>
              <a:tailEnd/>
            </a:ln>
          </p:spPr>
        </p:pic>
        <p:pic>
          <p:nvPicPr>
            <p:cNvPr id="120839" name="Picture 9" descr="D:\aux ppt\1bss\4pfd2.gif"/>
            <p:cNvPicPr>
              <a:picLocks noChangeAspect="1" noChangeArrowheads="1"/>
            </p:cNvPicPr>
            <p:nvPr/>
          </p:nvPicPr>
          <p:blipFill>
            <a:blip r:embed="rId3"/>
            <a:srcRect/>
            <a:stretch>
              <a:fillRect/>
            </a:stretch>
          </p:blipFill>
          <p:spPr bwMode="auto">
            <a:xfrm>
              <a:off x="288" y="2567"/>
              <a:ext cx="192" cy="106"/>
            </a:xfrm>
            <a:prstGeom prst="rect">
              <a:avLst/>
            </a:prstGeom>
            <a:noFill/>
            <a:ln w="9525">
              <a:noFill/>
              <a:miter lim="800000"/>
              <a:headEnd/>
              <a:tailEnd/>
            </a:ln>
          </p:spPr>
        </p:pic>
      </p:grpSp>
      <p:sp>
        <p:nvSpPr>
          <p:cNvPr id="8" name="Slide Number Placeholder 5"/>
          <p:cNvSpPr>
            <a:spLocks noGrp="1"/>
          </p:cNvSpPr>
          <p:nvPr>
            <p:ph type="sldNum" sz="quarter" idx="11"/>
          </p:nvPr>
        </p:nvSpPr>
        <p:spPr>
          <a:xfrm>
            <a:off x="7162800" y="6400800"/>
            <a:ext cx="1905000" cy="457200"/>
          </a:xfrm>
        </p:spPr>
        <p:txBody>
          <a:bodyPr/>
          <a:lstStyle/>
          <a:p>
            <a:pPr>
              <a:defRPr/>
            </a:pPr>
            <a:r>
              <a:rPr lang="en-US" smtClean="0"/>
              <a:t> </a:t>
            </a:r>
            <a:fld id="{9E9D9793-459E-BA48-81DF-B0C6B827BB99}" type="slidenum">
              <a:rPr lang="en-US" smtClean="0"/>
              <a:pPr>
                <a:defRPr/>
              </a:pPr>
              <a:t>60</a:t>
            </a:fld>
            <a:endParaRPr lang="en-US" dirty="0"/>
          </a:p>
        </p:txBody>
      </p:sp>
      <p:sp>
        <p:nvSpPr>
          <p:cNvPr id="9" name="Footer Placeholder 6"/>
          <p:cNvSpPr>
            <a:spLocks noGrp="1"/>
          </p:cNvSpPr>
          <p:nvPr>
            <p:ph type="ftr" sz="quarter" idx="10"/>
          </p:nvPr>
        </p:nvSpPr>
        <p:spPr>
          <a:xfrm>
            <a:off x="1600200" y="6477000"/>
            <a:ext cx="4876800" cy="457200"/>
          </a:xfrm>
        </p:spPr>
        <p:txBody>
          <a:bodyPr/>
          <a:lstStyle/>
          <a:p>
            <a:pPr>
              <a:defRPr/>
            </a:pPr>
            <a:r>
              <a:rPr lang="en-US" dirty="0"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4"/>
          <p:cNvSpPr>
            <a:spLocks noGrp="1"/>
          </p:cNvSpPr>
          <p:nvPr>
            <p:ph type="title"/>
          </p:nvPr>
        </p:nvSpPr>
        <p:spPr/>
        <p:txBody>
          <a:bodyPr/>
          <a:lstStyle/>
          <a:p>
            <a:r>
              <a:rPr lang="en-US"/>
              <a:t>Accident Reporting</a:t>
            </a:r>
          </a:p>
        </p:txBody>
      </p:sp>
      <p:pic>
        <p:nvPicPr>
          <p:cNvPr id="122884" name="Content Placeholder 6" descr="C:\DOCUME~1\default\LOCALS~1\Temp\npo000017.tmp"/>
          <p:cNvPicPr>
            <a:picLocks noGrp="1" noChangeAspect="1" noChangeArrowheads="1"/>
          </p:cNvPicPr>
          <p:nvPr>
            <p:ph idx="1"/>
          </p:nvPr>
        </p:nvPicPr>
        <p:blipFill>
          <a:blip r:embed="rId2"/>
          <a:srcRect/>
          <a:stretch>
            <a:fillRect/>
          </a:stretch>
        </p:blipFill>
        <p:spPr>
          <a:xfrm>
            <a:off x="2667000" y="1524001"/>
            <a:ext cx="3657600" cy="4827852"/>
          </a:xfrm>
          <a:noFill/>
        </p:spPr>
      </p:pic>
      <p:sp>
        <p:nvSpPr>
          <p:cNvPr id="4" name="Slide Number Placeholder 5"/>
          <p:cNvSpPr>
            <a:spLocks noGrp="1"/>
          </p:cNvSpPr>
          <p:nvPr>
            <p:ph type="sldNum" sz="quarter" idx="11"/>
          </p:nvPr>
        </p:nvSpPr>
        <p:spPr>
          <a:xfrm>
            <a:off x="7162800" y="6400800"/>
            <a:ext cx="1905000" cy="457200"/>
          </a:xfrm>
        </p:spPr>
        <p:txBody>
          <a:bodyPr/>
          <a:lstStyle/>
          <a:p>
            <a:pPr>
              <a:defRPr/>
            </a:pPr>
            <a:r>
              <a:rPr lang="en-US" smtClean="0"/>
              <a:t> </a:t>
            </a:r>
            <a:fld id="{9E9D9793-459E-BA48-81DF-B0C6B827BB99}" type="slidenum">
              <a:rPr lang="en-US" smtClean="0"/>
              <a:pPr>
                <a:defRPr/>
              </a:pPr>
              <a:t>61</a:t>
            </a:fld>
            <a:endParaRPr lang="en-US" dirty="0"/>
          </a:p>
        </p:txBody>
      </p:sp>
      <p:sp>
        <p:nvSpPr>
          <p:cNvPr id="5" name="Footer Placeholder 6"/>
          <p:cNvSpPr>
            <a:spLocks noGrp="1"/>
          </p:cNvSpPr>
          <p:nvPr>
            <p:ph type="ftr" sz="quarter" idx="10"/>
          </p:nvPr>
        </p:nvSpPr>
        <p:spPr>
          <a:xfrm>
            <a:off x="1600200" y="6477000"/>
            <a:ext cx="4876800" cy="457200"/>
          </a:xfrm>
        </p:spPr>
        <p:txBody>
          <a:bodyPr/>
          <a:lstStyle/>
          <a:p>
            <a:pPr>
              <a:defRPr/>
            </a:pPr>
            <a:r>
              <a:rPr lang="en-US" dirty="0"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7" name="Text Box 3"/>
          <p:cNvSpPr txBox="1">
            <a:spLocks noChangeArrowheads="1"/>
          </p:cNvSpPr>
          <p:nvPr/>
        </p:nvSpPr>
        <p:spPr bwMode="auto">
          <a:xfrm>
            <a:off x="723900" y="1524000"/>
            <a:ext cx="7696200" cy="2800350"/>
          </a:xfrm>
          <a:prstGeom prst="rect">
            <a:avLst/>
          </a:prstGeom>
          <a:noFill/>
          <a:ln w="9525">
            <a:noFill/>
            <a:miter lim="800000"/>
            <a:headEnd/>
            <a:tailEnd/>
          </a:ln>
        </p:spPr>
        <p:txBody>
          <a:bodyPr>
            <a:prstTxWarp prst="textNoShape">
              <a:avLst/>
            </a:prstTxWarp>
            <a:spAutoFit/>
          </a:bodyPr>
          <a:lstStyle/>
          <a:p>
            <a:pPr marL="457200" indent="-457200">
              <a:spcBef>
                <a:spcPct val="50000"/>
              </a:spcBef>
              <a:buFont typeface="Wingdings" pitchFamily="-108" charset="2"/>
              <a:buChar char="§"/>
            </a:pPr>
            <a:r>
              <a:rPr lang="en-US" sz="3200" dirty="0"/>
              <a:t>Delaware Fish &amp; Wildlife Natural Resources Police and the USCG can stop and board your vessel</a:t>
            </a:r>
          </a:p>
          <a:p>
            <a:pPr marL="457200" indent="-457200">
              <a:spcBef>
                <a:spcPct val="50000"/>
              </a:spcBef>
              <a:buFont typeface="Wingdings" pitchFamily="-108" charset="2"/>
              <a:buChar char="§"/>
            </a:pPr>
            <a:r>
              <a:rPr lang="en-US" sz="3200" b="0" dirty="0"/>
              <a:t>Yield right of way, stop vessel and stay in position until police have passed</a:t>
            </a:r>
          </a:p>
        </p:txBody>
      </p:sp>
      <p:sp>
        <p:nvSpPr>
          <p:cNvPr id="123908" name="Rectangle 5"/>
          <p:cNvSpPr>
            <a:spLocks noGrp="1" noChangeArrowheads="1"/>
          </p:cNvSpPr>
          <p:nvPr>
            <p:ph type="title" idx="4294967295"/>
          </p:nvPr>
        </p:nvSpPr>
        <p:spPr>
          <a:xfrm>
            <a:off x="746023" y="152400"/>
            <a:ext cx="7848600" cy="1143000"/>
          </a:xfrm>
        </p:spPr>
        <p:txBody>
          <a:bodyPr/>
          <a:lstStyle/>
          <a:p>
            <a:pPr eaLnBrk="1" hangingPunct="1"/>
            <a:r>
              <a:rPr lang="en-US" b="1" dirty="0"/>
              <a:t>Enforcement</a:t>
            </a:r>
          </a:p>
        </p:txBody>
      </p:sp>
      <p:pic>
        <p:nvPicPr>
          <p:cNvPr id="123909" name="Picture 7" descr="https://scontent-iad.xx.fbcdn.net/hphotos-xap1/t31.0-8/10511388_10152503883039710_2619829621396612545_o.jpg"/>
          <p:cNvPicPr>
            <a:picLocks noChangeAspect="1" noChangeArrowheads="1"/>
          </p:cNvPicPr>
          <p:nvPr/>
        </p:nvPicPr>
        <p:blipFill>
          <a:blip r:embed="rId3"/>
          <a:srcRect/>
          <a:stretch>
            <a:fillRect/>
          </a:stretch>
        </p:blipFill>
        <p:spPr bwMode="auto">
          <a:xfrm>
            <a:off x="3048001" y="4389437"/>
            <a:ext cx="3048000" cy="2097166"/>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pPr>
              <a:defRPr/>
            </a:pPr>
            <a:r>
              <a:rPr lang="en-US" smtClean="0"/>
              <a:t> </a:t>
            </a:r>
            <a:fld id="{BC69794F-9506-F64D-BABE-78ADD41A4BA8}" type="slidenum">
              <a:rPr lang="en-US" smtClean="0"/>
              <a:pPr>
                <a:defRPr/>
              </a:pPr>
              <a:t>62</a:t>
            </a:fld>
            <a:r>
              <a:rPr lang="en-US" smtClean="0"/>
              <a:t> </a:t>
            </a:r>
            <a:endParaRPr lang="en-US" dirty="0"/>
          </a:p>
        </p:txBody>
      </p:sp>
      <p:sp>
        <p:nvSpPr>
          <p:cNvPr id="6" name="Footer Placeholder 5"/>
          <p:cNvSpPr>
            <a:spLocks noGrp="1"/>
          </p:cNvSpPr>
          <p:nvPr>
            <p:ph type="ftr" sz="quarter" idx="10"/>
          </p:nvPr>
        </p:nvSpPr>
        <p:spPr/>
        <p:txBody>
          <a:bodyPr/>
          <a:lstStyle/>
          <a:p>
            <a:pPr>
              <a:defRPr/>
            </a:pPr>
            <a:r>
              <a:rPr lang="en-US"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6" name="Rectangle 3"/>
          <p:cNvSpPr>
            <a:spLocks noGrp="1" noChangeArrowheads="1"/>
          </p:cNvSpPr>
          <p:nvPr>
            <p:ph type="body" idx="1"/>
          </p:nvPr>
        </p:nvSpPr>
        <p:spPr>
          <a:xfrm>
            <a:off x="838200" y="1676400"/>
            <a:ext cx="8534400" cy="4114800"/>
          </a:xfrm>
        </p:spPr>
        <p:txBody>
          <a:bodyPr/>
          <a:lstStyle/>
          <a:p>
            <a:pPr eaLnBrk="1" hangingPunct="1">
              <a:buFontTx/>
              <a:buNone/>
            </a:pPr>
            <a:r>
              <a:rPr lang="en-US" dirty="0"/>
              <a:t>Select a sheltered area</a:t>
            </a:r>
          </a:p>
          <a:p>
            <a:pPr eaLnBrk="1" hangingPunct="1">
              <a:buFontTx/>
              <a:buNone/>
            </a:pPr>
            <a:r>
              <a:rPr lang="en-US" dirty="0"/>
              <a:t>Approach into the wind or current</a:t>
            </a:r>
          </a:p>
          <a:p>
            <a:pPr eaLnBrk="1" hangingPunct="1">
              <a:buFontTx/>
              <a:buNone/>
            </a:pPr>
            <a:r>
              <a:rPr lang="en-US" dirty="0"/>
              <a:t>Lower the anchor until it reaches bottom</a:t>
            </a:r>
          </a:p>
          <a:p>
            <a:pPr eaLnBrk="1" hangingPunct="1">
              <a:buFontTx/>
              <a:buNone/>
            </a:pPr>
            <a:r>
              <a:rPr lang="en-US" dirty="0"/>
              <a:t>Pay out line for appropriate scope while backing down (7:1 recommended)</a:t>
            </a:r>
          </a:p>
          <a:p>
            <a:pPr eaLnBrk="1" hangingPunct="1">
              <a:buFontTx/>
              <a:buNone/>
            </a:pPr>
            <a:r>
              <a:rPr lang="en-US" dirty="0"/>
              <a:t>Back down hard to set the anchor</a:t>
            </a:r>
          </a:p>
          <a:p>
            <a:pPr eaLnBrk="1" hangingPunct="1">
              <a:buFontTx/>
              <a:buNone/>
            </a:pPr>
            <a:r>
              <a:rPr lang="en-US" dirty="0"/>
              <a:t>Check position periodically for drift</a:t>
            </a:r>
          </a:p>
        </p:txBody>
      </p:sp>
      <p:sp>
        <p:nvSpPr>
          <p:cNvPr id="125957" name="Rectangle 4"/>
          <p:cNvSpPr>
            <a:spLocks noGrp="1" noChangeArrowheads="1"/>
          </p:cNvSpPr>
          <p:nvPr>
            <p:ph type="title"/>
          </p:nvPr>
        </p:nvSpPr>
        <p:spPr/>
        <p:txBody>
          <a:bodyPr/>
          <a:lstStyle/>
          <a:p>
            <a:pPr eaLnBrk="1" hangingPunct="1"/>
            <a:r>
              <a:rPr lang="en-US"/>
              <a:t>Setting Anchor</a:t>
            </a:r>
          </a:p>
        </p:txBody>
      </p:sp>
      <p:grpSp>
        <p:nvGrpSpPr>
          <p:cNvPr id="125958" name="Group 11"/>
          <p:cNvGrpSpPr>
            <a:grpSpLocks/>
          </p:cNvGrpSpPr>
          <p:nvPr/>
        </p:nvGrpSpPr>
        <p:grpSpPr bwMode="auto">
          <a:xfrm>
            <a:off x="533400" y="1965325"/>
            <a:ext cx="304800" cy="3521075"/>
            <a:chOff x="336" y="1238"/>
            <a:chExt cx="192" cy="2218"/>
          </a:xfrm>
        </p:grpSpPr>
        <p:pic>
          <p:nvPicPr>
            <p:cNvPr id="125959" name="Picture 5" descr="D:\aux ppt\1bss\4pfd2.gif"/>
            <p:cNvPicPr>
              <a:picLocks noChangeAspect="1" noChangeArrowheads="1"/>
            </p:cNvPicPr>
            <p:nvPr/>
          </p:nvPicPr>
          <p:blipFill>
            <a:blip r:embed="rId3"/>
            <a:srcRect/>
            <a:stretch>
              <a:fillRect/>
            </a:stretch>
          </p:blipFill>
          <p:spPr bwMode="auto">
            <a:xfrm>
              <a:off x="336" y="1238"/>
              <a:ext cx="192" cy="106"/>
            </a:xfrm>
            <a:prstGeom prst="rect">
              <a:avLst/>
            </a:prstGeom>
            <a:noFill/>
            <a:ln w="9525">
              <a:noFill/>
              <a:miter lim="800000"/>
              <a:headEnd/>
              <a:tailEnd/>
            </a:ln>
          </p:spPr>
        </p:pic>
        <p:pic>
          <p:nvPicPr>
            <p:cNvPr id="125960" name="Picture 6" descr="D:\aux ppt\1bss\4pfd2.gif"/>
            <p:cNvPicPr>
              <a:picLocks noChangeAspect="1" noChangeArrowheads="1"/>
            </p:cNvPicPr>
            <p:nvPr/>
          </p:nvPicPr>
          <p:blipFill>
            <a:blip r:embed="rId3"/>
            <a:srcRect/>
            <a:stretch>
              <a:fillRect/>
            </a:stretch>
          </p:blipFill>
          <p:spPr bwMode="auto">
            <a:xfrm>
              <a:off x="336" y="1609"/>
              <a:ext cx="192" cy="106"/>
            </a:xfrm>
            <a:prstGeom prst="rect">
              <a:avLst/>
            </a:prstGeom>
            <a:noFill/>
            <a:ln w="9525">
              <a:noFill/>
              <a:miter lim="800000"/>
              <a:headEnd/>
              <a:tailEnd/>
            </a:ln>
          </p:spPr>
        </p:pic>
        <p:pic>
          <p:nvPicPr>
            <p:cNvPr id="125961" name="Picture 7" descr="D:\aux ppt\1bss\4pfd2.gif"/>
            <p:cNvPicPr>
              <a:picLocks noChangeAspect="1" noChangeArrowheads="1"/>
            </p:cNvPicPr>
            <p:nvPr/>
          </p:nvPicPr>
          <p:blipFill>
            <a:blip r:embed="rId3"/>
            <a:srcRect/>
            <a:stretch>
              <a:fillRect/>
            </a:stretch>
          </p:blipFill>
          <p:spPr bwMode="auto">
            <a:xfrm>
              <a:off x="336" y="1980"/>
              <a:ext cx="192" cy="106"/>
            </a:xfrm>
            <a:prstGeom prst="rect">
              <a:avLst/>
            </a:prstGeom>
            <a:noFill/>
            <a:ln w="9525">
              <a:noFill/>
              <a:miter lim="800000"/>
              <a:headEnd/>
              <a:tailEnd/>
            </a:ln>
          </p:spPr>
        </p:pic>
        <p:pic>
          <p:nvPicPr>
            <p:cNvPr id="125962" name="Picture 8" descr="D:\aux ppt\1bss\4pfd2.gif"/>
            <p:cNvPicPr>
              <a:picLocks noChangeAspect="1" noChangeArrowheads="1"/>
            </p:cNvPicPr>
            <p:nvPr/>
          </p:nvPicPr>
          <p:blipFill>
            <a:blip r:embed="rId3"/>
            <a:srcRect/>
            <a:stretch>
              <a:fillRect/>
            </a:stretch>
          </p:blipFill>
          <p:spPr bwMode="auto">
            <a:xfrm>
              <a:off x="336" y="2351"/>
              <a:ext cx="192" cy="106"/>
            </a:xfrm>
            <a:prstGeom prst="rect">
              <a:avLst/>
            </a:prstGeom>
            <a:noFill/>
            <a:ln w="9525">
              <a:noFill/>
              <a:miter lim="800000"/>
              <a:headEnd/>
              <a:tailEnd/>
            </a:ln>
          </p:spPr>
        </p:pic>
        <p:pic>
          <p:nvPicPr>
            <p:cNvPr id="125963" name="Picture 9" descr="D:\aux ppt\1bss\4pfd2.gif"/>
            <p:cNvPicPr>
              <a:picLocks noChangeAspect="1" noChangeArrowheads="1"/>
            </p:cNvPicPr>
            <p:nvPr/>
          </p:nvPicPr>
          <p:blipFill>
            <a:blip r:embed="rId3"/>
            <a:srcRect/>
            <a:stretch>
              <a:fillRect/>
            </a:stretch>
          </p:blipFill>
          <p:spPr bwMode="auto">
            <a:xfrm>
              <a:off x="336" y="2978"/>
              <a:ext cx="192" cy="106"/>
            </a:xfrm>
            <a:prstGeom prst="rect">
              <a:avLst/>
            </a:prstGeom>
            <a:noFill/>
            <a:ln w="9525">
              <a:noFill/>
              <a:miter lim="800000"/>
              <a:headEnd/>
              <a:tailEnd/>
            </a:ln>
          </p:spPr>
        </p:pic>
        <p:pic>
          <p:nvPicPr>
            <p:cNvPr id="125964" name="Picture 10" descr="D:\aux ppt\1bss\4pfd2.gif"/>
            <p:cNvPicPr>
              <a:picLocks noChangeAspect="1" noChangeArrowheads="1"/>
            </p:cNvPicPr>
            <p:nvPr/>
          </p:nvPicPr>
          <p:blipFill>
            <a:blip r:embed="rId3"/>
            <a:srcRect/>
            <a:stretch>
              <a:fillRect/>
            </a:stretch>
          </p:blipFill>
          <p:spPr bwMode="auto">
            <a:xfrm>
              <a:off x="336" y="3350"/>
              <a:ext cx="192" cy="106"/>
            </a:xfrm>
            <a:prstGeom prst="rect">
              <a:avLst/>
            </a:prstGeom>
            <a:noFill/>
            <a:ln w="9525">
              <a:noFill/>
              <a:miter lim="800000"/>
              <a:headEnd/>
              <a:tailEnd/>
            </a:ln>
          </p:spPr>
        </p:pic>
      </p:grpSp>
      <p:sp>
        <p:nvSpPr>
          <p:cNvPr id="11" name="Slide Number Placeholder 5"/>
          <p:cNvSpPr>
            <a:spLocks noGrp="1"/>
          </p:cNvSpPr>
          <p:nvPr>
            <p:ph type="sldNum" sz="quarter" idx="11"/>
          </p:nvPr>
        </p:nvSpPr>
        <p:spPr>
          <a:xfrm>
            <a:off x="7162800" y="6400800"/>
            <a:ext cx="1905000" cy="457200"/>
          </a:xfrm>
        </p:spPr>
        <p:txBody>
          <a:bodyPr/>
          <a:lstStyle/>
          <a:p>
            <a:pPr>
              <a:defRPr/>
            </a:pPr>
            <a:r>
              <a:rPr lang="en-US" smtClean="0"/>
              <a:t> </a:t>
            </a:r>
            <a:fld id="{9E9D9793-459E-BA48-81DF-B0C6B827BB99}" type="slidenum">
              <a:rPr lang="en-US" smtClean="0"/>
              <a:pPr>
                <a:defRPr/>
              </a:pPr>
              <a:t>63</a:t>
            </a:fld>
            <a:endParaRPr lang="en-US" dirty="0"/>
          </a:p>
        </p:txBody>
      </p:sp>
      <p:sp>
        <p:nvSpPr>
          <p:cNvPr id="12" name="Footer Placeholder 6"/>
          <p:cNvSpPr>
            <a:spLocks noGrp="1"/>
          </p:cNvSpPr>
          <p:nvPr>
            <p:ph type="ftr" sz="quarter" idx="10"/>
          </p:nvPr>
        </p:nvSpPr>
        <p:spPr>
          <a:xfrm>
            <a:off x="1600200" y="6477000"/>
            <a:ext cx="4876800" cy="457200"/>
          </a:xfrm>
        </p:spPr>
        <p:txBody>
          <a:bodyPr/>
          <a:lstStyle/>
          <a:p>
            <a:pPr>
              <a:defRPr/>
            </a:pPr>
            <a:r>
              <a:rPr lang="en-US" dirty="0"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4" name="Picture 2" descr="D:\ABC\powerpoint\graphics\2 chapter\5 boat gas.png"/>
          <p:cNvPicPr preferRelativeResize="0">
            <a:picLocks noChangeAspect="1" noChangeArrowheads="1"/>
          </p:cNvPicPr>
          <p:nvPr/>
        </p:nvPicPr>
        <p:blipFill>
          <a:blip r:embed="rId3"/>
          <a:srcRect/>
          <a:stretch>
            <a:fillRect/>
          </a:stretch>
        </p:blipFill>
        <p:spPr bwMode="auto">
          <a:xfrm>
            <a:off x="4914900" y="3810000"/>
            <a:ext cx="4229100" cy="2673350"/>
          </a:xfrm>
          <a:prstGeom prst="rect">
            <a:avLst/>
          </a:prstGeom>
          <a:noFill/>
          <a:ln w="9525">
            <a:noFill/>
            <a:miter lim="800000"/>
            <a:headEnd/>
            <a:tailEnd/>
          </a:ln>
        </p:spPr>
      </p:pic>
      <p:sp>
        <p:nvSpPr>
          <p:cNvPr id="128005" name="Rectangle 3"/>
          <p:cNvSpPr>
            <a:spLocks noGrp="1" noChangeArrowheads="1"/>
          </p:cNvSpPr>
          <p:nvPr>
            <p:ph type="title"/>
          </p:nvPr>
        </p:nvSpPr>
        <p:spPr>
          <a:xfrm>
            <a:off x="1295400" y="304800"/>
            <a:ext cx="7772400" cy="914400"/>
          </a:xfrm>
        </p:spPr>
        <p:txBody>
          <a:bodyPr/>
          <a:lstStyle/>
          <a:p>
            <a:pPr eaLnBrk="1" hangingPunct="1"/>
            <a:r>
              <a:rPr lang="en-US" b="1"/>
              <a:t>Fueling Safely</a:t>
            </a:r>
          </a:p>
        </p:txBody>
      </p:sp>
      <p:sp>
        <p:nvSpPr>
          <p:cNvPr id="128006" name="Rectangle 4"/>
          <p:cNvSpPr>
            <a:spLocks noGrp="1" noChangeArrowheads="1"/>
          </p:cNvSpPr>
          <p:nvPr>
            <p:ph type="body" idx="1"/>
          </p:nvPr>
        </p:nvSpPr>
        <p:spPr>
          <a:xfrm>
            <a:off x="762000" y="1600200"/>
            <a:ext cx="8991600" cy="4495800"/>
          </a:xfrm>
        </p:spPr>
        <p:txBody>
          <a:bodyPr/>
          <a:lstStyle/>
          <a:p>
            <a:pPr eaLnBrk="1" hangingPunct="1">
              <a:buFontTx/>
              <a:buNone/>
            </a:pPr>
            <a:r>
              <a:rPr lang="en-US"/>
              <a:t>Portable tanks: Fill on dock</a:t>
            </a:r>
          </a:p>
          <a:p>
            <a:pPr eaLnBrk="1" hangingPunct="1">
              <a:buFontTx/>
              <a:buNone/>
            </a:pPr>
            <a:r>
              <a:rPr lang="en-US"/>
              <a:t>On-board tanks:</a:t>
            </a:r>
          </a:p>
          <a:p>
            <a:pPr eaLnBrk="1" hangingPunct="1">
              <a:buFontTx/>
              <a:buNone/>
            </a:pPr>
            <a:r>
              <a:rPr lang="en-US"/>
              <a:t>1. Close hatches and portholes</a:t>
            </a:r>
          </a:p>
          <a:p>
            <a:pPr eaLnBrk="1" hangingPunct="1">
              <a:buFontTx/>
              <a:buNone/>
            </a:pPr>
            <a:r>
              <a:rPr lang="en-US"/>
              <a:t>2. Keep fuel nozzle in contact with deck plate</a:t>
            </a:r>
          </a:p>
          <a:p>
            <a:pPr eaLnBrk="1" hangingPunct="1">
              <a:buFontTx/>
              <a:buNone/>
            </a:pPr>
            <a:r>
              <a:rPr lang="en-US"/>
              <a:t>3. Do not overfill tanks</a:t>
            </a:r>
          </a:p>
          <a:p>
            <a:pPr eaLnBrk="1" hangingPunct="1">
              <a:buFontTx/>
              <a:buNone/>
            </a:pPr>
            <a:r>
              <a:rPr lang="en-US"/>
              <a:t>4. Ventilate bilge after fueling </a:t>
            </a:r>
          </a:p>
          <a:p>
            <a:pPr eaLnBrk="1" hangingPunct="1">
              <a:buFontTx/>
              <a:buNone/>
            </a:pPr>
            <a:r>
              <a:rPr lang="en-US"/>
              <a:t>5. Open all hatches</a:t>
            </a:r>
          </a:p>
          <a:p>
            <a:pPr eaLnBrk="1" hangingPunct="1">
              <a:buFontTx/>
              <a:buNone/>
            </a:pPr>
            <a:r>
              <a:rPr lang="en-US"/>
              <a:t>	 and portholes</a:t>
            </a:r>
          </a:p>
        </p:txBody>
      </p:sp>
      <p:pic>
        <p:nvPicPr>
          <p:cNvPr id="128007" name="Picture 5" descr="D:\aux ppt\1bss\4pfd2.gif"/>
          <p:cNvPicPr>
            <a:picLocks noChangeAspect="1" noChangeArrowheads="1"/>
          </p:cNvPicPr>
          <p:nvPr/>
        </p:nvPicPr>
        <p:blipFill>
          <a:blip r:embed="rId4"/>
          <a:srcRect/>
          <a:stretch>
            <a:fillRect/>
          </a:stretch>
        </p:blipFill>
        <p:spPr bwMode="auto">
          <a:xfrm>
            <a:off x="304800" y="1854200"/>
            <a:ext cx="304800" cy="168275"/>
          </a:xfrm>
          <a:prstGeom prst="rect">
            <a:avLst/>
          </a:prstGeom>
          <a:noFill/>
          <a:ln w="9525">
            <a:noFill/>
            <a:miter lim="800000"/>
            <a:headEnd/>
            <a:tailEnd/>
          </a:ln>
        </p:spPr>
      </p:pic>
      <p:pic>
        <p:nvPicPr>
          <p:cNvPr id="128008" name="Picture 6" descr="D:\aux ppt\1bss\4pfd2.gif"/>
          <p:cNvPicPr>
            <a:picLocks noChangeAspect="1" noChangeArrowheads="1"/>
          </p:cNvPicPr>
          <p:nvPr/>
        </p:nvPicPr>
        <p:blipFill>
          <a:blip r:embed="rId4"/>
          <a:srcRect/>
          <a:stretch>
            <a:fillRect/>
          </a:stretch>
        </p:blipFill>
        <p:spPr bwMode="auto">
          <a:xfrm>
            <a:off x="304800" y="2443163"/>
            <a:ext cx="304800" cy="168275"/>
          </a:xfrm>
          <a:prstGeom prst="rect">
            <a:avLst/>
          </a:prstGeom>
          <a:noFill/>
          <a:ln w="9525">
            <a:noFill/>
            <a:miter lim="800000"/>
            <a:headEnd/>
            <a:tailEnd/>
          </a:ln>
        </p:spPr>
      </p:pic>
      <p:sp>
        <p:nvSpPr>
          <p:cNvPr id="7" name="Slide Number Placeholder 5"/>
          <p:cNvSpPr>
            <a:spLocks noGrp="1"/>
          </p:cNvSpPr>
          <p:nvPr>
            <p:ph type="sldNum" sz="quarter" idx="11"/>
          </p:nvPr>
        </p:nvSpPr>
        <p:spPr>
          <a:xfrm>
            <a:off x="7162800" y="6400800"/>
            <a:ext cx="1905000" cy="457200"/>
          </a:xfrm>
        </p:spPr>
        <p:txBody>
          <a:bodyPr/>
          <a:lstStyle/>
          <a:p>
            <a:pPr>
              <a:defRPr/>
            </a:pPr>
            <a:r>
              <a:rPr lang="en-US" smtClean="0"/>
              <a:t> </a:t>
            </a:r>
            <a:fld id="{9E9D9793-459E-BA48-81DF-B0C6B827BB99}" type="slidenum">
              <a:rPr lang="en-US" smtClean="0"/>
              <a:pPr>
                <a:defRPr/>
              </a:pPr>
              <a:t>64</a:t>
            </a:fld>
            <a:endParaRPr lang="en-US" dirty="0"/>
          </a:p>
        </p:txBody>
      </p:sp>
      <p:sp>
        <p:nvSpPr>
          <p:cNvPr id="8" name="Footer Placeholder 6"/>
          <p:cNvSpPr>
            <a:spLocks noGrp="1"/>
          </p:cNvSpPr>
          <p:nvPr>
            <p:ph type="ftr" sz="quarter" idx="10"/>
          </p:nvPr>
        </p:nvSpPr>
        <p:spPr>
          <a:xfrm>
            <a:off x="1600200" y="6477000"/>
            <a:ext cx="4876800" cy="457200"/>
          </a:xfrm>
        </p:spPr>
        <p:txBody>
          <a:bodyPr/>
          <a:lstStyle/>
          <a:p>
            <a:pPr>
              <a:defRPr/>
            </a:pPr>
            <a:r>
              <a:rPr lang="en-US" dirty="0"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2" name="Picture 7" descr="D:\ABC\powerpoint\graphics\2 chapter\5 boat gas.png"/>
          <p:cNvPicPr preferRelativeResize="0">
            <a:picLocks noChangeAspect="1" noChangeArrowheads="1"/>
          </p:cNvPicPr>
          <p:nvPr/>
        </p:nvPicPr>
        <p:blipFill>
          <a:blip r:embed="rId3"/>
          <a:srcRect/>
          <a:stretch>
            <a:fillRect/>
          </a:stretch>
        </p:blipFill>
        <p:spPr bwMode="auto">
          <a:xfrm>
            <a:off x="4914900" y="3810000"/>
            <a:ext cx="4229100" cy="2673350"/>
          </a:xfrm>
          <a:prstGeom prst="rect">
            <a:avLst/>
          </a:prstGeom>
          <a:noFill/>
          <a:ln w="9525">
            <a:noFill/>
            <a:miter lim="800000"/>
            <a:headEnd/>
            <a:tailEnd/>
          </a:ln>
        </p:spPr>
      </p:pic>
      <p:sp>
        <p:nvSpPr>
          <p:cNvPr id="130053" name="Rectangle 5"/>
          <p:cNvSpPr>
            <a:spLocks noGrp="1" noChangeArrowheads="1"/>
          </p:cNvSpPr>
          <p:nvPr>
            <p:ph type="title"/>
          </p:nvPr>
        </p:nvSpPr>
        <p:spPr>
          <a:xfrm>
            <a:off x="1295400" y="304800"/>
            <a:ext cx="7772400" cy="914400"/>
          </a:xfrm>
        </p:spPr>
        <p:txBody>
          <a:bodyPr/>
          <a:lstStyle/>
          <a:p>
            <a:pPr eaLnBrk="1" hangingPunct="1"/>
            <a:r>
              <a:rPr lang="en-US" b="1"/>
              <a:t>Fueling Safely</a:t>
            </a:r>
          </a:p>
        </p:txBody>
      </p:sp>
      <p:sp>
        <p:nvSpPr>
          <p:cNvPr id="130054" name="Rectangle 6"/>
          <p:cNvSpPr>
            <a:spLocks noGrp="1" noChangeArrowheads="1"/>
          </p:cNvSpPr>
          <p:nvPr>
            <p:ph type="body" idx="1"/>
          </p:nvPr>
        </p:nvSpPr>
        <p:spPr>
          <a:xfrm>
            <a:off x="685800" y="2022475"/>
            <a:ext cx="8991600" cy="4495800"/>
          </a:xfrm>
        </p:spPr>
        <p:txBody>
          <a:bodyPr/>
          <a:lstStyle/>
          <a:p>
            <a:pPr eaLnBrk="1" hangingPunct="1">
              <a:buFontTx/>
              <a:buNone/>
            </a:pPr>
            <a:r>
              <a:rPr lang="en-US"/>
              <a:t>Turn off all electrical/electronic equipment</a:t>
            </a:r>
          </a:p>
          <a:p>
            <a:pPr eaLnBrk="1" hangingPunct="1">
              <a:buFontTx/>
              <a:buNone/>
            </a:pPr>
            <a:r>
              <a:rPr lang="en-US"/>
              <a:t>Turn off bilge blower</a:t>
            </a:r>
          </a:p>
          <a:p>
            <a:pPr eaLnBrk="1" hangingPunct="1">
              <a:buFontTx/>
              <a:buNone/>
            </a:pPr>
            <a:r>
              <a:rPr lang="en-US"/>
              <a:t>After fueling, turn on bilge blower for </a:t>
            </a:r>
          </a:p>
          <a:p>
            <a:pPr eaLnBrk="1" hangingPunct="1">
              <a:buFontTx/>
              <a:buNone/>
            </a:pPr>
            <a:r>
              <a:rPr lang="en-US"/>
              <a:t>   4 minutes prior to restarting </a:t>
            </a:r>
          </a:p>
          <a:p>
            <a:pPr eaLnBrk="1" hangingPunct="1">
              <a:buFontTx/>
              <a:buNone/>
            </a:pPr>
            <a:r>
              <a:rPr lang="en-US"/>
              <a:t>   engine, then sniff test</a:t>
            </a:r>
          </a:p>
          <a:p>
            <a:pPr eaLnBrk="1" hangingPunct="1">
              <a:buFontTx/>
              <a:buNone/>
            </a:pPr>
            <a:endParaRPr lang="en-US"/>
          </a:p>
        </p:txBody>
      </p:sp>
      <p:grpSp>
        <p:nvGrpSpPr>
          <p:cNvPr id="130055" name="Group 22"/>
          <p:cNvGrpSpPr>
            <a:grpSpLocks/>
          </p:cNvGrpSpPr>
          <p:nvPr/>
        </p:nvGrpSpPr>
        <p:grpSpPr bwMode="auto">
          <a:xfrm>
            <a:off x="381000" y="2209800"/>
            <a:ext cx="304800" cy="1346200"/>
            <a:chOff x="192" y="1168"/>
            <a:chExt cx="192" cy="848"/>
          </a:xfrm>
        </p:grpSpPr>
        <p:pic>
          <p:nvPicPr>
            <p:cNvPr id="130056" name="Picture 15" descr="D:\aux ppt\1bss\4pfd2.gif"/>
            <p:cNvPicPr>
              <a:picLocks noChangeAspect="1" noChangeArrowheads="1"/>
            </p:cNvPicPr>
            <p:nvPr/>
          </p:nvPicPr>
          <p:blipFill>
            <a:blip r:embed="rId4"/>
            <a:srcRect/>
            <a:stretch>
              <a:fillRect/>
            </a:stretch>
          </p:blipFill>
          <p:spPr bwMode="auto">
            <a:xfrm>
              <a:off x="192" y="1168"/>
              <a:ext cx="192" cy="106"/>
            </a:xfrm>
            <a:prstGeom prst="rect">
              <a:avLst/>
            </a:prstGeom>
            <a:noFill/>
            <a:ln w="9525">
              <a:noFill/>
              <a:miter lim="800000"/>
              <a:headEnd/>
              <a:tailEnd/>
            </a:ln>
          </p:spPr>
        </p:pic>
        <p:pic>
          <p:nvPicPr>
            <p:cNvPr id="130057" name="Picture 16" descr="D:\aux ppt\1bss\4pfd2.gif"/>
            <p:cNvPicPr>
              <a:picLocks noChangeAspect="1" noChangeArrowheads="1"/>
            </p:cNvPicPr>
            <p:nvPr/>
          </p:nvPicPr>
          <p:blipFill>
            <a:blip r:embed="rId4"/>
            <a:srcRect/>
            <a:stretch>
              <a:fillRect/>
            </a:stretch>
          </p:blipFill>
          <p:spPr bwMode="auto">
            <a:xfrm>
              <a:off x="192" y="1539"/>
              <a:ext cx="192" cy="106"/>
            </a:xfrm>
            <a:prstGeom prst="rect">
              <a:avLst/>
            </a:prstGeom>
            <a:noFill/>
            <a:ln w="9525">
              <a:noFill/>
              <a:miter lim="800000"/>
              <a:headEnd/>
              <a:tailEnd/>
            </a:ln>
          </p:spPr>
        </p:pic>
        <p:pic>
          <p:nvPicPr>
            <p:cNvPr id="130058" name="Picture 17" descr="D:\aux ppt\1bss\4pfd2.gif"/>
            <p:cNvPicPr>
              <a:picLocks noChangeAspect="1" noChangeArrowheads="1"/>
            </p:cNvPicPr>
            <p:nvPr/>
          </p:nvPicPr>
          <p:blipFill>
            <a:blip r:embed="rId4"/>
            <a:srcRect/>
            <a:stretch>
              <a:fillRect/>
            </a:stretch>
          </p:blipFill>
          <p:spPr bwMode="auto">
            <a:xfrm>
              <a:off x="192" y="1910"/>
              <a:ext cx="192" cy="106"/>
            </a:xfrm>
            <a:prstGeom prst="rect">
              <a:avLst/>
            </a:prstGeom>
            <a:noFill/>
            <a:ln w="9525">
              <a:noFill/>
              <a:miter lim="800000"/>
              <a:headEnd/>
              <a:tailEnd/>
            </a:ln>
          </p:spPr>
        </p:pic>
      </p:grpSp>
      <p:sp>
        <p:nvSpPr>
          <p:cNvPr id="9" name="Slide Number Placeholder 5"/>
          <p:cNvSpPr>
            <a:spLocks noGrp="1"/>
          </p:cNvSpPr>
          <p:nvPr>
            <p:ph type="sldNum" sz="quarter" idx="11"/>
          </p:nvPr>
        </p:nvSpPr>
        <p:spPr>
          <a:xfrm>
            <a:off x="7162800" y="6400800"/>
            <a:ext cx="1905000" cy="457200"/>
          </a:xfrm>
        </p:spPr>
        <p:txBody>
          <a:bodyPr/>
          <a:lstStyle/>
          <a:p>
            <a:pPr>
              <a:defRPr/>
            </a:pPr>
            <a:r>
              <a:rPr lang="en-US" smtClean="0"/>
              <a:t> </a:t>
            </a:r>
            <a:fld id="{9E9D9793-459E-BA48-81DF-B0C6B827BB99}" type="slidenum">
              <a:rPr lang="en-US" smtClean="0"/>
              <a:pPr>
                <a:defRPr/>
              </a:pPr>
              <a:t>65</a:t>
            </a:fld>
            <a:endParaRPr lang="en-US" dirty="0"/>
          </a:p>
        </p:txBody>
      </p:sp>
      <p:sp>
        <p:nvSpPr>
          <p:cNvPr id="10" name="Footer Placeholder 6"/>
          <p:cNvSpPr>
            <a:spLocks noGrp="1"/>
          </p:cNvSpPr>
          <p:nvPr>
            <p:ph type="ftr" sz="quarter" idx="10"/>
          </p:nvPr>
        </p:nvSpPr>
        <p:spPr>
          <a:xfrm>
            <a:off x="1600200" y="6477000"/>
            <a:ext cx="4876800" cy="457200"/>
          </a:xfrm>
        </p:spPr>
        <p:txBody>
          <a:bodyPr/>
          <a:lstStyle/>
          <a:p>
            <a:pPr>
              <a:defRPr/>
            </a:pPr>
            <a:r>
              <a:rPr lang="en-US" dirty="0"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4"/>
          <p:cNvSpPr>
            <a:spLocks noGrp="1" noChangeArrowheads="1"/>
          </p:cNvSpPr>
          <p:nvPr>
            <p:ph type="title"/>
          </p:nvPr>
        </p:nvSpPr>
        <p:spPr>
          <a:xfrm>
            <a:off x="1295400" y="228600"/>
            <a:ext cx="7772400" cy="1143000"/>
          </a:xfrm>
        </p:spPr>
        <p:txBody>
          <a:bodyPr/>
          <a:lstStyle/>
          <a:p>
            <a:pPr eaLnBrk="1" hangingPunct="1"/>
            <a:r>
              <a:rPr lang="en-US" b="1"/>
              <a:t>PWC: Fueling Safely</a:t>
            </a:r>
          </a:p>
        </p:txBody>
      </p:sp>
      <p:sp>
        <p:nvSpPr>
          <p:cNvPr id="132101" name="Rectangle 5"/>
          <p:cNvSpPr>
            <a:spLocks noGrp="1" noChangeArrowheads="1"/>
          </p:cNvSpPr>
          <p:nvPr>
            <p:ph type="body" idx="1"/>
          </p:nvPr>
        </p:nvSpPr>
        <p:spPr/>
        <p:txBody>
          <a:bodyPr/>
          <a:lstStyle/>
          <a:p>
            <a:pPr eaLnBrk="1" hangingPunct="1">
              <a:buFontTx/>
              <a:buNone/>
            </a:pPr>
            <a:r>
              <a:rPr lang="en-US"/>
              <a:t>Keep fuel line closed</a:t>
            </a:r>
          </a:p>
          <a:p>
            <a:pPr eaLnBrk="1" hangingPunct="1">
              <a:buFontTx/>
              <a:buNone/>
            </a:pPr>
            <a:r>
              <a:rPr lang="en-US"/>
              <a:t>Check system for leaks</a:t>
            </a:r>
          </a:p>
          <a:p>
            <a:pPr eaLnBrk="1" hangingPunct="1">
              <a:buFontTx/>
              <a:buNone/>
            </a:pPr>
            <a:r>
              <a:rPr lang="en-US"/>
              <a:t>Fill tank slowly do not overfill</a:t>
            </a:r>
          </a:p>
          <a:p>
            <a:pPr eaLnBrk="1" hangingPunct="1">
              <a:buFontTx/>
              <a:buNone/>
            </a:pPr>
            <a:r>
              <a:rPr lang="en-US"/>
              <a:t>After fueling ventilate </a:t>
            </a:r>
          </a:p>
          <a:p>
            <a:pPr eaLnBrk="1" hangingPunct="1">
              <a:buFontTx/>
              <a:buNone/>
            </a:pPr>
            <a:r>
              <a:rPr lang="en-US"/>
              <a:t>engine compartment / sniff</a:t>
            </a:r>
          </a:p>
          <a:p>
            <a:pPr eaLnBrk="1" hangingPunct="1">
              <a:buFontTx/>
              <a:buNone/>
            </a:pPr>
            <a:r>
              <a:rPr lang="en-US"/>
              <a:t>Check for spills</a:t>
            </a:r>
          </a:p>
        </p:txBody>
      </p:sp>
      <p:pic>
        <p:nvPicPr>
          <p:cNvPr id="132102" name="Picture 6" descr="D:\ABC\powerpoint\graphics\2 chapter\5 pwc gas.png"/>
          <p:cNvPicPr>
            <a:picLocks noChangeAspect="1" noChangeArrowheads="1"/>
          </p:cNvPicPr>
          <p:nvPr/>
        </p:nvPicPr>
        <p:blipFill>
          <a:blip r:embed="rId3"/>
          <a:srcRect/>
          <a:stretch>
            <a:fillRect/>
          </a:stretch>
        </p:blipFill>
        <p:spPr bwMode="auto">
          <a:xfrm>
            <a:off x="4519613" y="3048000"/>
            <a:ext cx="4629150" cy="3314700"/>
          </a:xfrm>
          <a:prstGeom prst="rect">
            <a:avLst/>
          </a:prstGeom>
          <a:noFill/>
          <a:ln w="9525">
            <a:noFill/>
            <a:miter lim="800000"/>
            <a:headEnd/>
            <a:tailEnd/>
          </a:ln>
        </p:spPr>
      </p:pic>
      <p:grpSp>
        <p:nvGrpSpPr>
          <p:cNvPr id="132103" name="Group 14"/>
          <p:cNvGrpSpPr>
            <a:grpSpLocks/>
          </p:cNvGrpSpPr>
          <p:nvPr/>
        </p:nvGrpSpPr>
        <p:grpSpPr bwMode="auto">
          <a:xfrm>
            <a:off x="304800" y="2000250"/>
            <a:ext cx="304800" cy="1935163"/>
            <a:chOff x="192" y="1260"/>
            <a:chExt cx="192" cy="1219"/>
          </a:xfrm>
        </p:grpSpPr>
        <p:pic>
          <p:nvPicPr>
            <p:cNvPr id="132105" name="Picture 8" descr="D:\aux ppt\1bss\4pfd2.gif"/>
            <p:cNvPicPr>
              <a:picLocks noChangeAspect="1" noChangeArrowheads="1"/>
            </p:cNvPicPr>
            <p:nvPr/>
          </p:nvPicPr>
          <p:blipFill>
            <a:blip r:embed="rId4"/>
            <a:srcRect/>
            <a:stretch>
              <a:fillRect/>
            </a:stretch>
          </p:blipFill>
          <p:spPr bwMode="auto">
            <a:xfrm>
              <a:off x="192" y="1260"/>
              <a:ext cx="192" cy="106"/>
            </a:xfrm>
            <a:prstGeom prst="rect">
              <a:avLst/>
            </a:prstGeom>
            <a:noFill/>
            <a:ln w="9525">
              <a:noFill/>
              <a:miter lim="800000"/>
              <a:headEnd/>
              <a:tailEnd/>
            </a:ln>
          </p:spPr>
        </p:pic>
        <p:pic>
          <p:nvPicPr>
            <p:cNvPr id="132106" name="Picture 9" descr="D:\aux ppt\1bss\4pfd2.gif"/>
            <p:cNvPicPr>
              <a:picLocks noChangeAspect="1" noChangeArrowheads="1"/>
            </p:cNvPicPr>
            <p:nvPr/>
          </p:nvPicPr>
          <p:blipFill>
            <a:blip r:embed="rId4"/>
            <a:srcRect/>
            <a:stretch>
              <a:fillRect/>
            </a:stretch>
          </p:blipFill>
          <p:spPr bwMode="auto">
            <a:xfrm>
              <a:off x="192" y="1631"/>
              <a:ext cx="192" cy="106"/>
            </a:xfrm>
            <a:prstGeom prst="rect">
              <a:avLst/>
            </a:prstGeom>
            <a:noFill/>
            <a:ln w="9525">
              <a:noFill/>
              <a:miter lim="800000"/>
              <a:headEnd/>
              <a:tailEnd/>
            </a:ln>
          </p:spPr>
        </p:pic>
        <p:pic>
          <p:nvPicPr>
            <p:cNvPr id="132107" name="Picture 10" descr="D:\aux ppt\1bss\4pfd2.gif"/>
            <p:cNvPicPr>
              <a:picLocks noChangeAspect="1" noChangeArrowheads="1"/>
            </p:cNvPicPr>
            <p:nvPr/>
          </p:nvPicPr>
          <p:blipFill>
            <a:blip r:embed="rId4"/>
            <a:srcRect/>
            <a:stretch>
              <a:fillRect/>
            </a:stretch>
          </p:blipFill>
          <p:spPr bwMode="auto">
            <a:xfrm>
              <a:off x="192" y="2002"/>
              <a:ext cx="192" cy="106"/>
            </a:xfrm>
            <a:prstGeom prst="rect">
              <a:avLst/>
            </a:prstGeom>
            <a:noFill/>
            <a:ln w="9525">
              <a:noFill/>
              <a:miter lim="800000"/>
              <a:headEnd/>
              <a:tailEnd/>
            </a:ln>
          </p:spPr>
        </p:pic>
        <p:pic>
          <p:nvPicPr>
            <p:cNvPr id="132108" name="Picture 11" descr="D:\aux ppt\1bss\4pfd2.gif"/>
            <p:cNvPicPr>
              <a:picLocks noChangeAspect="1" noChangeArrowheads="1"/>
            </p:cNvPicPr>
            <p:nvPr/>
          </p:nvPicPr>
          <p:blipFill>
            <a:blip r:embed="rId4"/>
            <a:srcRect/>
            <a:stretch>
              <a:fillRect/>
            </a:stretch>
          </p:blipFill>
          <p:spPr bwMode="auto">
            <a:xfrm>
              <a:off x="192" y="2373"/>
              <a:ext cx="192" cy="106"/>
            </a:xfrm>
            <a:prstGeom prst="rect">
              <a:avLst/>
            </a:prstGeom>
            <a:noFill/>
            <a:ln w="9525">
              <a:noFill/>
              <a:miter lim="800000"/>
              <a:headEnd/>
              <a:tailEnd/>
            </a:ln>
          </p:spPr>
        </p:pic>
      </p:grpSp>
      <p:pic>
        <p:nvPicPr>
          <p:cNvPr id="132104" name="Picture 10" descr="D:\aux ppt\1bss\4pfd2.gif"/>
          <p:cNvPicPr>
            <a:picLocks noChangeAspect="1" noChangeArrowheads="1"/>
          </p:cNvPicPr>
          <p:nvPr/>
        </p:nvPicPr>
        <p:blipFill>
          <a:blip r:embed="rId4"/>
          <a:srcRect/>
          <a:stretch>
            <a:fillRect/>
          </a:stretch>
        </p:blipFill>
        <p:spPr bwMode="auto">
          <a:xfrm>
            <a:off x="342900" y="4876800"/>
            <a:ext cx="304800" cy="168275"/>
          </a:xfrm>
          <a:prstGeom prst="rect">
            <a:avLst/>
          </a:prstGeom>
          <a:noFill/>
          <a:ln w="9525">
            <a:noFill/>
            <a:miter lim="800000"/>
            <a:headEnd/>
            <a:tailEnd/>
          </a:ln>
        </p:spPr>
      </p:pic>
      <p:sp>
        <p:nvSpPr>
          <p:cNvPr id="11" name="Slide Number Placeholder 5"/>
          <p:cNvSpPr>
            <a:spLocks noGrp="1"/>
          </p:cNvSpPr>
          <p:nvPr>
            <p:ph type="sldNum" sz="quarter" idx="11"/>
          </p:nvPr>
        </p:nvSpPr>
        <p:spPr>
          <a:xfrm>
            <a:off x="7162800" y="6400800"/>
            <a:ext cx="1905000" cy="457200"/>
          </a:xfrm>
        </p:spPr>
        <p:txBody>
          <a:bodyPr/>
          <a:lstStyle/>
          <a:p>
            <a:pPr>
              <a:defRPr/>
            </a:pPr>
            <a:r>
              <a:rPr lang="en-US" smtClean="0"/>
              <a:t> </a:t>
            </a:r>
            <a:fld id="{9E9D9793-459E-BA48-81DF-B0C6B827BB99}" type="slidenum">
              <a:rPr lang="en-US" smtClean="0"/>
              <a:pPr>
                <a:defRPr/>
              </a:pPr>
              <a:t>66</a:t>
            </a:fld>
            <a:endParaRPr lang="en-US" dirty="0"/>
          </a:p>
        </p:txBody>
      </p:sp>
      <p:sp>
        <p:nvSpPr>
          <p:cNvPr id="12" name="Footer Placeholder 6"/>
          <p:cNvSpPr>
            <a:spLocks noGrp="1"/>
          </p:cNvSpPr>
          <p:nvPr>
            <p:ph type="ftr" sz="quarter" idx="10"/>
          </p:nvPr>
        </p:nvSpPr>
        <p:spPr>
          <a:xfrm>
            <a:off x="1600200" y="6477000"/>
            <a:ext cx="4876800" cy="457200"/>
          </a:xfrm>
        </p:spPr>
        <p:txBody>
          <a:bodyPr/>
          <a:lstStyle/>
          <a:p>
            <a:pPr>
              <a:defRPr/>
            </a:pPr>
            <a:r>
              <a:rPr lang="en-US" dirty="0"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838200" y="65088"/>
            <a:ext cx="7696200" cy="1055687"/>
          </a:xfrm>
        </p:spPr>
        <p:txBody>
          <a:bodyPr/>
          <a:lstStyle/>
          <a:p>
            <a:pPr eaLnBrk="1" hangingPunct="1"/>
            <a:r>
              <a:rPr lang="en-US"/>
              <a:t>End Chapter 2</a:t>
            </a:r>
          </a:p>
        </p:txBody>
      </p:sp>
      <p:pic>
        <p:nvPicPr>
          <p:cNvPr id="28677" name="Picture 6" descr="salute.png"/>
          <p:cNvPicPr>
            <a:picLocks noChangeAspect="1"/>
          </p:cNvPicPr>
          <p:nvPr/>
        </p:nvPicPr>
        <p:blipFill>
          <a:blip r:embed="rId3"/>
          <a:srcRect/>
          <a:stretch>
            <a:fillRect/>
          </a:stretch>
        </p:blipFill>
        <p:spPr bwMode="auto">
          <a:xfrm>
            <a:off x="3124200" y="2438400"/>
            <a:ext cx="2989263" cy="3425825"/>
          </a:xfrm>
          <a:prstGeom prst="rect">
            <a:avLst/>
          </a:prstGeom>
          <a:noFill/>
          <a:ln w="9525">
            <a:noFill/>
            <a:miter lim="800000"/>
            <a:headEnd/>
            <a:tailEnd/>
          </a:ln>
        </p:spPr>
      </p:pic>
      <p:pic>
        <p:nvPicPr>
          <p:cNvPr id="28678" name="Picture 5" descr="sailors hat.png"/>
          <p:cNvPicPr>
            <a:picLocks noChangeAspect="1"/>
          </p:cNvPicPr>
          <p:nvPr/>
        </p:nvPicPr>
        <p:blipFill>
          <a:blip r:embed="rId4"/>
          <a:srcRect/>
          <a:stretch>
            <a:fillRect/>
          </a:stretch>
        </p:blipFill>
        <p:spPr bwMode="auto">
          <a:xfrm>
            <a:off x="4267200" y="2057400"/>
            <a:ext cx="1387475" cy="792163"/>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pPr>
              <a:defRPr/>
            </a:pPr>
            <a:r>
              <a:rPr lang="en-US" smtClean="0"/>
              <a:t> </a:t>
            </a:r>
            <a:fld id="{9E9D9793-459E-BA48-81DF-B0C6B827BB99}" type="slidenum">
              <a:rPr lang="en-US" smtClean="0"/>
              <a:pPr>
                <a:defRPr/>
              </a:pPr>
              <a:t>67</a:t>
            </a:fld>
            <a:endParaRPr lang="en-US" dirty="0"/>
          </a:p>
        </p:txBody>
      </p:sp>
      <p:sp>
        <p:nvSpPr>
          <p:cNvPr id="6" name="Footer Placeholder 5"/>
          <p:cNvSpPr>
            <a:spLocks noGrp="1"/>
          </p:cNvSpPr>
          <p:nvPr>
            <p:ph type="ftr" sz="quarter" idx="10"/>
          </p:nvPr>
        </p:nvSpPr>
        <p:spPr/>
        <p:txBody>
          <a:bodyPr/>
          <a:lstStyle/>
          <a:p>
            <a:pPr>
              <a:defRPr/>
            </a:pPr>
            <a:r>
              <a:rPr lang="en-US" smtClean="0"/>
              <a:t>Come for the boating education … Stay for the friends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6"/>
          <p:cNvSpPr>
            <a:spLocks noGrp="1" noChangeArrowheads="1"/>
          </p:cNvSpPr>
          <p:nvPr>
            <p:ph type="title" idx="4294967295"/>
          </p:nvPr>
        </p:nvSpPr>
        <p:spPr/>
        <p:txBody>
          <a:bodyPr/>
          <a:lstStyle/>
          <a:p>
            <a:pPr eaLnBrk="1" hangingPunct="1"/>
            <a:r>
              <a:rPr lang="en-US" b="1"/>
              <a:t>U.S. Documented Vessels</a:t>
            </a:r>
          </a:p>
        </p:txBody>
      </p:sp>
      <p:sp>
        <p:nvSpPr>
          <p:cNvPr id="19460" name="Rectangle 7"/>
          <p:cNvSpPr>
            <a:spLocks noGrp="1" noChangeArrowheads="1"/>
          </p:cNvSpPr>
          <p:nvPr>
            <p:ph type="body" idx="4294967295"/>
          </p:nvPr>
        </p:nvSpPr>
        <p:spPr>
          <a:xfrm>
            <a:off x="990600" y="1803400"/>
            <a:ext cx="8305800" cy="3048000"/>
          </a:xfrm>
        </p:spPr>
        <p:txBody>
          <a:bodyPr/>
          <a:lstStyle/>
          <a:p>
            <a:pPr>
              <a:spcBef>
                <a:spcPct val="0"/>
              </a:spcBef>
              <a:buFontTx/>
              <a:buNone/>
            </a:pPr>
            <a:r>
              <a:rPr lang="en-US">
                <a:solidFill>
                  <a:srgbClr val="FFFF00"/>
                </a:solidFill>
              </a:rPr>
              <a:t>U.S. Citizens only may have a large vessel documented (at least 5 gross tons)</a:t>
            </a:r>
          </a:p>
          <a:p>
            <a:pPr>
              <a:spcBef>
                <a:spcPct val="50000"/>
              </a:spcBef>
              <a:buFontTx/>
              <a:buNone/>
            </a:pPr>
            <a:r>
              <a:rPr lang="en-US">
                <a:solidFill>
                  <a:srgbClr val="FFFF00"/>
                </a:solidFill>
              </a:rPr>
              <a:t>Documentation number must be permanent and clearly visible on the interior structure</a:t>
            </a:r>
          </a:p>
          <a:p>
            <a:pPr eaLnBrk="1" hangingPunct="1">
              <a:buFontTx/>
              <a:buNone/>
            </a:pPr>
            <a:endParaRPr lang="en-US"/>
          </a:p>
        </p:txBody>
      </p:sp>
      <p:pic>
        <p:nvPicPr>
          <p:cNvPr id="19461" name="Picture 8" descr="D:\ABC\powerpoint\graphics\2 chapter\1 dolphin.png"/>
          <p:cNvPicPr>
            <a:picLocks noChangeAspect="1" noChangeArrowheads="1"/>
          </p:cNvPicPr>
          <p:nvPr/>
        </p:nvPicPr>
        <p:blipFill>
          <a:blip r:embed="rId3"/>
          <a:srcRect/>
          <a:stretch>
            <a:fillRect/>
          </a:stretch>
        </p:blipFill>
        <p:spPr bwMode="auto">
          <a:xfrm>
            <a:off x="7543800" y="5386388"/>
            <a:ext cx="685800" cy="881062"/>
          </a:xfrm>
          <a:prstGeom prst="rect">
            <a:avLst/>
          </a:prstGeom>
          <a:noFill/>
          <a:ln w="9525">
            <a:noFill/>
            <a:miter lim="800000"/>
            <a:headEnd/>
            <a:tailEnd/>
          </a:ln>
        </p:spPr>
      </p:pic>
      <p:grpSp>
        <p:nvGrpSpPr>
          <p:cNvPr id="19462" name="Group 16"/>
          <p:cNvGrpSpPr>
            <a:grpSpLocks/>
          </p:cNvGrpSpPr>
          <p:nvPr/>
        </p:nvGrpSpPr>
        <p:grpSpPr bwMode="auto">
          <a:xfrm>
            <a:off x="457200" y="2038350"/>
            <a:ext cx="304800" cy="1390650"/>
            <a:chOff x="288" y="1278"/>
            <a:chExt cx="192" cy="876"/>
          </a:xfrm>
        </p:grpSpPr>
        <p:pic>
          <p:nvPicPr>
            <p:cNvPr id="19463" name="Picture 9" descr="D:\aux ppt\1bss\4pfd2.gif"/>
            <p:cNvPicPr>
              <a:picLocks noChangeAspect="1" noChangeArrowheads="1"/>
            </p:cNvPicPr>
            <p:nvPr/>
          </p:nvPicPr>
          <p:blipFill>
            <a:blip r:embed="rId4"/>
            <a:srcRect/>
            <a:stretch>
              <a:fillRect/>
            </a:stretch>
          </p:blipFill>
          <p:spPr bwMode="auto">
            <a:xfrm>
              <a:off x="288" y="1278"/>
              <a:ext cx="192" cy="106"/>
            </a:xfrm>
            <a:prstGeom prst="rect">
              <a:avLst/>
            </a:prstGeom>
            <a:noFill/>
            <a:ln w="9525">
              <a:noFill/>
              <a:miter lim="800000"/>
              <a:headEnd/>
              <a:tailEnd/>
            </a:ln>
          </p:spPr>
        </p:pic>
        <p:pic>
          <p:nvPicPr>
            <p:cNvPr id="19464" name="Picture 11" descr="D:\aux ppt\1bss\4pfd2.gif"/>
            <p:cNvPicPr>
              <a:picLocks noChangeAspect="1" noChangeArrowheads="1"/>
            </p:cNvPicPr>
            <p:nvPr/>
          </p:nvPicPr>
          <p:blipFill>
            <a:blip r:embed="rId4"/>
            <a:srcRect/>
            <a:stretch>
              <a:fillRect/>
            </a:stretch>
          </p:blipFill>
          <p:spPr bwMode="auto">
            <a:xfrm>
              <a:off x="288" y="2048"/>
              <a:ext cx="192" cy="106"/>
            </a:xfrm>
            <a:prstGeom prst="rect">
              <a:avLst/>
            </a:prstGeom>
            <a:noFill/>
            <a:ln w="9525">
              <a:noFill/>
              <a:miter lim="800000"/>
              <a:headEnd/>
              <a:tailEnd/>
            </a:ln>
          </p:spPr>
        </p:pic>
      </p:grpSp>
      <p:sp>
        <p:nvSpPr>
          <p:cNvPr id="8" name="Slide Number Placeholder 7"/>
          <p:cNvSpPr>
            <a:spLocks noGrp="1"/>
          </p:cNvSpPr>
          <p:nvPr>
            <p:ph type="sldNum" sz="quarter" idx="11"/>
          </p:nvPr>
        </p:nvSpPr>
        <p:spPr/>
        <p:txBody>
          <a:bodyPr/>
          <a:lstStyle/>
          <a:p>
            <a:pPr>
              <a:defRPr/>
            </a:pPr>
            <a:r>
              <a:rPr lang="en-US" smtClean="0"/>
              <a:t> </a:t>
            </a:r>
            <a:fld id="{BC69794F-9506-F64D-BABE-78ADD41A4BA8}" type="slidenum">
              <a:rPr lang="en-US" smtClean="0"/>
              <a:pPr>
                <a:defRPr/>
              </a:pPr>
              <a:t>7</a:t>
            </a:fld>
            <a:r>
              <a:rPr lang="en-US" smtClean="0"/>
              <a:t> </a:t>
            </a:r>
            <a:endParaRPr lang="en-US" dirty="0"/>
          </a:p>
        </p:txBody>
      </p:sp>
      <p:sp>
        <p:nvSpPr>
          <p:cNvPr id="9" name="Footer Placeholder 8"/>
          <p:cNvSpPr>
            <a:spLocks noGrp="1"/>
          </p:cNvSpPr>
          <p:nvPr>
            <p:ph type="ftr" sz="quarter" idx="10"/>
          </p:nvPr>
        </p:nvSpPr>
        <p:spPr/>
        <p:txBody>
          <a:bodyPr/>
          <a:lstStyle/>
          <a:p>
            <a:pPr>
              <a:defRPr/>
            </a:pPr>
            <a:r>
              <a:rPr lang="en-US"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8" descr="D:\ABC\powerpoint\graphics\5 chap\hull number framed.png"/>
          <p:cNvPicPr>
            <a:picLocks noChangeAspect="1" noChangeArrowheads="1"/>
          </p:cNvPicPr>
          <p:nvPr/>
        </p:nvPicPr>
        <p:blipFill>
          <a:blip r:embed="rId3"/>
          <a:srcRect/>
          <a:stretch>
            <a:fillRect/>
          </a:stretch>
        </p:blipFill>
        <p:spPr bwMode="auto">
          <a:xfrm>
            <a:off x="1230313" y="2932112"/>
            <a:ext cx="6770687" cy="3468688"/>
          </a:xfrm>
          <a:prstGeom prst="rect">
            <a:avLst/>
          </a:prstGeom>
          <a:noFill/>
          <a:ln w="9525">
            <a:noFill/>
            <a:miter lim="800000"/>
            <a:headEnd/>
            <a:tailEnd/>
          </a:ln>
        </p:spPr>
      </p:pic>
      <p:sp>
        <p:nvSpPr>
          <p:cNvPr id="21508" name="Rectangle 9"/>
          <p:cNvSpPr>
            <a:spLocks noGrp="1" noChangeArrowheads="1"/>
          </p:cNvSpPr>
          <p:nvPr>
            <p:ph type="title"/>
          </p:nvPr>
        </p:nvSpPr>
        <p:spPr/>
        <p:txBody>
          <a:bodyPr/>
          <a:lstStyle/>
          <a:p>
            <a:pPr eaLnBrk="1" hangingPunct="1"/>
            <a:r>
              <a:rPr lang="en-US" b="1"/>
              <a:t>Hull Identification Numbers </a:t>
            </a:r>
            <a:r>
              <a:rPr lang="en-US" sz="3200" b="1"/>
              <a:t>(HIN)</a:t>
            </a:r>
          </a:p>
        </p:txBody>
      </p:sp>
      <p:sp>
        <p:nvSpPr>
          <p:cNvPr id="21509" name="Rectangle 11"/>
          <p:cNvSpPr>
            <a:spLocks noGrp="1" noChangeArrowheads="1"/>
          </p:cNvSpPr>
          <p:nvPr>
            <p:ph type="body" idx="1"/>
          </p:nvPr>
        </p:nvSpPr>
        <p:spPr>
          <a:xfrm>
            <a:off x="990600" y="1600200"/>
            <a:ext cx="8305800" cy="2425700"/>
          </a:xfrm>
        </p:spPr>
        <p:txBody>
          <a:bodyPr/>
          <a:lstStyle/>
          <a:p>
            <a:pPr eaLnBrk="1" hangingPunct="1">
              <a:buFontTx/>
              <a:buNone/>
            </a:pPr>
            <a:r>
              <a:rPr lang="en-US" dirty="0"/>
              <a:t>HIN unique number</a:t>
            </a:r>
          </a:p>
          <a:p>
            <a:pPr eaLnBrk="1" hangingPunct="1">
              <a:buFontTx/>
              <a:buNone/>
            </a:pPr>
            <a:r>
              <a:rPr lang="en-US" dirty="0"/>
              <a:t>Engraved into transom fiberglass</a:t>
            </a:r>
          </a:p>
        </p:txBody>
      </p:sp>
      <p:grpSp>
        <p:nvGrpSpPr>
          <p:cNvPr id="21510" name="Group 19"/>
          <p:cNvGrpSpPr>
            <a:grpSpLocks/>
          </p:cNvGrpSpPr>
          <p:nvPr/>
        </p:nvGrpSpPr>
        <p:grpSpPr bwMode="auto">
          <a:xfrm>
            <a:off x="457200" y="1812925"/>
            <a:ext cx="304800" cy="808038"/>
            <a:chOff x="288" y="1278"/>
            <a:chExt cx="192" cy="509"/>
          </a:xfrm>
        </p:grpSpPr>
        <p:pic>
          <p:nvPicPr>
            <p:cNvPr id="21511" name="Picture 12" descr="D:\aux ppt\1bss\4pfd2.gif"/>
            <p:cNvPicPr>
              <a:picLocks noChangeAspect="1" noChangeArrowheads="1"/>
            </p:cNvPicPr>
            <p:nvPr/>
          </p:nvPicPr>
          <p:blipFill>
            <a:blip r:embed="rId4"/>
            <a:srcRect/>
            <a:stretch>
              <a:fillRect/>
            </a:stretch>
          </p:blipFill>
          <p:spPr bwMode="auto">
            <a:xfrm>
              <a:off x="288" y="1278"/>
              <a:ext cx="192" cy="106"/>
            </a:xfrm>
            <a:prstGeom prst="rect">
              <a:avLst/>
            </a:prstGeom>
            <a:noFill/>
            <a:ln w="9525">
              <a:noFill/>
              <a:miter lim="800000"/>
              <a:headEnd/>
              <a:tailEnd/>
            </a:ln>
          </p:spPr>
        </p:pic>
        <p:pic>
          <p:nvPicPr>
            <p:cNvPr id="21512" name="Picture 13" descr="D:\aux ppt\1bss\4pfd2.gif"/>
            <p:cNvPicPr>
              <a:picLocks noChangeAspect="1" noChangeArrowheads="1"/>
            </p:cNvPicPr>
            <p:nvPr/>
          </p:nvPicPr>
          <p:blipFill>
            <a:blip r:embed="rId4"/>
            <a:srcRect/>
            <a:stretch>
              <a:fillRect/>
            </a:stretch>
          </p:blipFill>
          <p:spPr bwMode="auto">
            <a:xfrm>
              <a:off x="288" y="1681"/>
              <a:ext cx="192" cy="106"/>
            </a:xfrm>
            <a:prstGeom prst="rect">
              <a:avLst/>
            </a:prstGeom>
            <a:noFill/>
            <a:ln w="9525">
              <a:noFill/>
              <a:miter lim="800000"/>
              <a:headEnd/>
              <a:tailEnd/>
            </a:ln>
          </p:spPr>
        </p:pic>
      </p:grpSp>
      <p:sp>
        <p:nvSpPr>
          <p:cNvPr id="8" name="Slide Number Placeholder 7"/>
          <p:cNvSpPr>
            <a:spLocks noGrp="1"/>
          </p:cNvSpPr>
          <p:nvPr>
            <p:ph type="sldNum" sz="quarter" idx="11"/>
          </p:nvPr>
        </p:nvSpPr>
        <p:spPr/>
        <p:txBody>
          <a:bodyPr/>
          <a:lstStyle/>
          <a:p>
            <a:pPr>
              <a:defRPr/>
            </a:pPr>
            <a:r>
              <a:rPr lang="en-US" smtClean="0"/>
              <a:t> </a:t>
            </a:r>
            <a:fld id="{608AAB53-6381-3B48-BE6A-63C4ECA21038}" type="slidenum">
              <a:rPr lang="en-US" smtClean="0"/>
              <a:pPr>
                <a:defRPr/>
              </a:pPr>
              <a:t>8</a:t>
            </a:fld>
            <a:r>
              <a:rPr lang="en-US" smtClean="0"/>
              <a:t> </a:t>
            </a:r>
            <a:endParaRPr lang="en-US" dirty="0"/>
          </a:p>
        </p:txBody>
      </p:sp>
      <p:sp>
        <p:nvSpPr>
          <p:cNvPr id="9" name="Footer Placeholder 8"/>
          <p:cNvSpPr>
            <a:spLocks noGrp="1"/>
          </p:cNvSpPr>
          <p:nvPr>
            <p:ph type="ftr" sz="quarter" idx="10"/>
          </p:nvPr>
        </p:nvSpPr>
        <p:spPr/>
        <p:txBody>
          <a:bodyPr/>
          <a:lstStyle/>
          <a:p>
            <a:pPr>
              <a:defRPr/>
            </a:pPr>
            <a:r>
              <a:rPr lang="en-US" smtClean="0"/>
              <a:t>Come for the boating education … Stay for the friends</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Who May Operate A Vessel</a:t>
            </a:r>
          </a:p>
        </p:txBody>
      </p:sp>
      <p:sp>
        <p:nvSpPr>
          <p:cNvPr id="23555" name="Rectangle 3"/>
          <p:cNvSpPr>
            <a:spLocks noGrp="1" noChangeArrowheads="1"/>
          </p:cNvSpPr>
          <p:nvPr>
            <p:ph type="body" sz="half" idx="1"/>
          </p:nvPr>
        </p:nvSpPr>
        <p:spPr>
          <a:xfrm>
            <a:off x="457200" y="1752600"/>
            <a:ext cx="8229600" cy="4706938"/>
          </a:xfrm>
        </p:spPr>
        <p:txBody>
          <a:bodyPr/>
          <a:lstStyle/>
          <a:p>
            <a:pPr marL="0" indent="0">
              <a:buFont typeface="Wingdings" pitchFamily="-108" charset="2"/>
              <a:buNone/>
              <a:tabLst>
                <a:tab pos="342900" algn="l"/>
              </a:tabLst>
            </a:pPr>
            <a:r>
              <a:rPr lang="en-US" sz="2400" dirty="0">
                <a:solidFill>
                  <a:schemeClr val="tx1"/>
                </a:solidFill>
              </a:rPr>
              <a:t>All persons born after January 1, 1978 must have in their possession a certificate of boating safety education to legally operate a numbered or documented vessel (including PWC) on Delaware’s public waters</a:t>
            </a:r>
          </a:p>
        </p:txBody>
      </p:sp>
      <p:pic>
        <p:nvPicPr>
          <p:cNvPr id="23557" name="Picture 7" descr="Delaware Boating Safety Education Certificate"/>
          <p:cNvPicPr>
            <a:picLocks noChangeAspect="1" noChangeArrowheads="1"/>
          </p:cNvPicPr>
          <p:nvPr/>
        </p:nvPicPr>
        <p:blipFill>
          <a:blip r:embed="rId3"/>
          <a:srcRect/>
          <a:stretch>
            <a:fillRect/>
          </a:stretch>
        </p:blipFill>
        <p:spPr bwMode="auto">
          <a:xfrm>
            <a:off x="2743200" y="3581400"/>
            <a:ext cx="3429000" cy="2466975"/>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pPr>
              <a:defRPr/>
            </a:pPr>
            <a:r>
              <a:rPr lang="en-US" smtClean="0"/>
              <a:t> </a:t>
            </a:r>
            <a:fld id="{608AAB53-6381-3B48-BE6A-63C4ECA21038}" type="slidenum">
              <a:rPr lang="en-US" smtClean="0"/>
              <a:pPr>
                <a:defRPr/>
              </a:pPr>
              <a:t>9</a:t>
            </a:fld>
            <a:r>
              <a:rPr lang="en-US" smtClean="0"/>
              <a:t> </a:t>
            </a:r>
            <a:endParaRPr lang="en-US" dirty="0"/>
          </a:p>
        </p:txBody>
      </p:sp>
      <p:sp>
        <p:nvSpPr>
          <p:cNvPr id="6" name="Footer Placeholder 5"/>
          <p:cNvSpPr>
            <a:spLocks noGrp="1"/>
          </p:cNvSpPr>
          <p:nvPr>
            <p:ph type="ftr" sz="quarter" idx="10"/>
          </p:nvPr>
        </p:nvSpPr>
        <p:spPr/>
        <p:txBody>
          <a:bodyPr/>
          <a:lstStyle/>
          <a:p>
            <a:pPr>
              <a:defRPr/>
            </a:pPr>
            <a:r>
              <a:rPr lang="en-US" smtClean="0"/>
              <a:t>Come for the boating education … Stay for the friends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USCG">
  <a:themeElements>
    <a:clrScheme name="1USC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1USCG">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triangle" w="med"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triangle" w="med"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2"/>
            </a:solidFill>
            <a:effectLst/>
            <a:latin typeface="Arial" charset="0"/>
          </a:defRPr>
        </a:defPPr>
      </a:lstStyle>
    </a:lnDef>
  </a:objectDefaults>
  <a:extraClrSchemeLst>
    <a:extraClrScheme>
      <a:clrScheme name="1USC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USC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USC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USC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USC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USC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USC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3967</TotalTime>
  <Words>6724</Words>
  <Application>Microsoft Office PowerPoint</Application>
  <PresentationFormat>On-screen Show (4:3)</PresentationFormat>
  <Paragraphs>858</Paragraphs>
  <Slides>67</Slides>
  <Notes>58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ＭＳ Ｐゴシック</vt:lpstr>
      <vt:lpstr>Arial</vt:lpstr>
      <vt:lpstr>Arial Black</vt:lpstr>
      <vt:lpstr>Comic Sans MS</vt:lpstr>
      <vt:lpstr>Tahoma</vt:lpstr>
      <vt:lpstr>Times New Roman</vt:lpstr>
      <vt:lpstr>Wingdings</vt:lpstr>
      <vt:lpstr>1USCG</vt:lpstr>
      <vt:lpstr>America’s Boating Course 3rd Edition</vt:lpstr>
      <vt:lpstr>Legal Responsibility</vt:lpstr>
      <vt:lpstr>Registration</vt:lpstr>
      <vt:lpstr>Registration </vt:lpstr>
      <vt:lpstr>Registration </vt:lpstr>
      <vt:lpstr>Registration </vt:lpstr>
      <vt:lpstr>U.S. Documented Vessels</vt:lpstr>
      <vt:lpstr>Hull Identification Numbers (HIN)</vt:lpstr>
      <vt:lpstr>Who May Operate A Vessel</vt:lpstr>
      <vt:lpstr>Who May Operate A Vessel </vt:lpstr>
      <vt:lpstr>Who May Operate A Vessel </vt:lpstr>
      <vt:lpstr>Boat Rentals</vt:lpstr>
      <vt:lpstr> Negligent Operation</vt:lpstr>
      <vt:lpstr>Regulatory Markers</vt:lpstr>
      <vt:lpstr>Alcohol and Drugs</vt:lpstr>
      <vt:lpstr>Obstructing Navigation</vt:lpstr>
      <vt:lpstr>Security Zones</vt:lpstr>
      <vt:lpstr>Homeland Security</vt:lpstr>
      <vt:lpstr>PFD Requirements</vt:lpstr>
      <vt:lpstr>Type I:   Offshore Life Jacket</vt:lpstr>
      <vt:lpstr>Type II:   Near-Shore Vest</vt:lpstr>
      <vt:lpstr>Type III:   Flotation Aid</vt:lpstr>
      <vt:lpstr>Type III/V:  Inflatable PFD</vt:lpstr>
      <vt:lpstr>Type IV:   Throwable Device</vt:lpstr>
      <vt:lpstr>Type V:   Special-Use Device</vt:lpstr>
      <vt:lpstr>PowerPoint Presentation</vt:lpstr>
      <vt:lpstr>Types Of Fires</vt:lpstr>
      <vt:lpstr>Fire Extinguishers</vt:lpstr>
      <vt:lpstr>Fire Extinguishers</vt:lpstr>
      <vt:lpstr>Federal Rules For Fire Extinguishers</vt:lpstr>
      <vt:lpstr>Charge Indicators</vt:lpstr>
      <vt:lpstr>Backfire  Flame Arrestor</vt:lpstr>
      <vt:lpstr>Proper Ventilation</vt:lpstr>
      <vt:lpstr>Proper Ventilation</vt:lpstr>
      <vt:lpstr>Proper Ventilation</vt:lpstr>
      <vt:lpstr>Mufflers</vt:lpstr>
      <vt:lpstr>Lights – Under Power</vt:lpstr>
      <vt:lpstr>Lights – Sailboat</vt:lpstr>
      <vt:lpstr>Lights</vt:lpstr>
      <vt:lpstr>Visual Distress Signals</vt:lpstr>
      <vt:lpstr>Or...</vt:lpstr>
      <vt:lpstr>Or...</vt:lpstr>
      <vt:lpstr>Other VSDs</vt:lpstr>
      <vt:lpstr>Sound Producing Devices</vt:lpstr>
      <vt:lpstr>Sound Producing Devices</vt:lpstr>
      <vt:lpstr>Diving/Snorkeling Flags</vt:lpstr>
      <vt:lpstr>Requirements  Specific To PWC</vt:lpstr>
      <vt:lpstr>PWC (cont’d)</vt:lpstr>
      <vt:lpstr>Towing Requirements Boat Or PWC</vt:lpstr>
      <vt:lpstr>Waste and Trash</vt:lpstr>
      <vt:lpstr>Environmental Protection</vt:lpstr>
      <vt:lpstr>Oil/Fuel Spills</vt:lpstr>
      <vt:lpstr>Marine Sanitation Devices</vt:lpstr>
      <vt:lpstr>Marine Sanitation Devices – Type III</vt:lpstr>
      <vt:lpstr>Use Pump Out Stations</vt:lpstr>
      <vt:lpstr>No Discharge Zones</vt:lpstr>
      <vt:lpstr>Waste Management Plan</vt:lpstr>
      <vt:lpstr>Aquatic Nuisances</vt:lpstr>
      <vt:lpstr>Aquatic Nuisances</vt:lpstr>
      <vt:lpstr>Accidents </vt:lpstr>
      <vt:lpstr>Accident Reporting</vt:lpstr>
      <vt:lpstr>Enforcement</vt:lpstr>
      <vt:lpstr>Setting Anchor</vt:lpstr>
      <vt:lpstr>Fueling Safely</vt:lpstr>
      <vt:lpstr>Fueling Safely</vt:lpstr>
      <vt:lpstr>PWC: Fueling Safely</vt:lpstr>
      <vt:lpstr>End Chapter 2</vt:lpstr>
    </vt:vector>
  </TitlesOfParts>
  <Manager>11S-10-11</Manager>
  <Company>USCGAUX and USPS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Projector Version 1.0</dc:title>
  <dc:subject>America's Boating Course</dc:subject>
  <dc:creator>Mel Kowal</dc:creator>
  <dc:description>January 3, 2002_x000d_
Latest Revision January 16, 2002_x000d_
The PowerPoint Project_x000d_
Revised 8/30/02 to add notes - Tom Derden</dc:description>
  <cp:lastModifiedBy>Dick Carson</cp:lastModifiedBy>
  <cp:revision>338</cp:revision>
  <dcterms:created xsi:type="dcterms:W3CDTF">2015-06-28T16:31:13Z</dcterms:created>
  <dcterms:modified xsi:type="dcterms:W3CDTF">2015-06-28T17:07:46Z</dcterms:modified>
</cp:coreProperties>
</file>